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  <p:sldMasterId id="2147483673" r:id="rId2"/>
  </p:sldMasterIdLst>
  <p:notesMasterIdLst>
    <p:notesMasterId r:id="rId22"/>
  </p:notesMasterIdLst>
  <p:sldIdLst>
    <p:sldId id="290" r:id="rId3"/>
    <p:sldId id="1071" r:id="rId4"/>
    <p:sldId id="349" r:id="rId5"/>
    <p:sldId id="351" r:id="rId6"/>
    <p:sldId id="306" r:id="rId7"/>
    <p:sldId id="272" r:id="rId8"/>
    <p:sldId id="262" r:id="rId9"/>
    <p:sldId id="1086" r:id="rId10"/>
    <p:sldId id="305" r:id="rId11"/>
    <p:sldId id="329" r:id="rId12"/>
    <p:sldId id="1085" r:id="rId13"/>
    <p:sldId id="1082" r:id="rId14"/>
    <p:sldId id="1084" r:id="rId15"/>
    <p:sldId id="303" r:id="rId16"/>
    <p:sldId id="1087" r:id="rId17"/>
    <p:sldId id="359" r:id="rId18"/>
    <p:sldId id="1083" r:id="rId19"/>
    <p:sldId id="301" r:id="rId20"/>
    <p:sldId id="1088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RANSans" panose="020B0604020202020204" charset="-78"/>
      <p:regular r:id="rId27"/>
      <p:bold r:id="rId28"/>
    </p:embeddedFont>
    <p:embeddedFont>
      <p:font typeface="Kanit Light" panose="020B060402020202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34"/>
    <a:srgbClr val="252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291" autoAdjust="0"/>
  </p:normalViewPr>
  <p:slideViewPr>
    <p:cSldViewPr snapToGrid="0" showGuides="1">
      <p:cViewPr varScale="1">
        <p:scale>
          <a:sx n="68" d="100"/>
          <a:sy n="68" d="100"/>
        </p:scale>
        <p:origin x="660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1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3A824-2571-4D24-9663-13E7D33A7DA5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228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c6be5cc860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c6be5cc860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474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واکسن تزریق شده </a:t>
            </a:r>
            <a:r>
              <a:rPr lang="fa-IR" dirty="0" err="1"/>
              <a:t>واکسینیا</a:t>
            </a:r>
            <a:r>
              <a:rPr lang="fa-IR" dirty="0"/>
              <a:t> ویروس (سویه آنکارا) نیز در سال ۲۰۱۹ برای </a:t>
            </a:r>
            <a:r>
              <a:rPr lang="fa-IR" dirty="0" err="1"/>
              <a:t>مانکی</a:t>
            </a:r>
            <a:r>
              <a:rPr lang="fa-IR" dirty="0"/>
              <a:t> پاکس تایید شد که شامل دو دوز است، اما چندان در دسترس نیست.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65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fld id="{A9F1B6B0-6C54-486A-8373-25D88900A005}" type="slidenum">
              <a:rPr lang="es-PE" smtClean="0"/>
              <a:pPr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0858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fld id="{A9F1B6B0-6C54-486A-8373-25D88900A005}" type="slidenum">
              <a:rPr lang="es-PE" smtClean="0"/>
              <a:pPr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8264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2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96900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Low" rtl="1">
              <a:lnSpc>
                <a:spcPct val="150000"/>
              </a:lnSpc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این بیماری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سال‌ها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پیش نیز در جهان و در برخی کشورها شیوع پیدا کرده بود و در برخی مواقع شاهد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مبتلایانی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هستیم که باعث ایجاد محدودیت در سفر به برخی کشورها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می‌شوند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. برای مثال در سال 2003 و 2021 برای سفر به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نیجریه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توصیه احتیاطی به دلیل دیده شدن چند فرد مبتلا اعلام شد.</a:t>
            </a:r>
            <a:endParaRPr lang="en-US" dirty="0"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Low" defTabSz="914400" rtl="1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a-IR" altLang="ko-KR" sz="1200" dirty="0" err="1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همه‌گیری</a:t>
            </a:r>
            <a:r>
              <a:rPr lang="fa-IR" altLang="ko-KR" sz="1200" dirty="0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altLang="ko-KR" sz="1200" dirty="0" err="1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آبلهٔ</a:t>
            </a:r>
            <a:r>
              <a:rPr lang="fa-IR" altLang="ko-KR" sz="1200" dirty="0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میمون در ۲۰۲۲ </a:t>
            </a:r>
            <a:r>
              <a:rPr lang="fa-IR" altLang="ko-KR" sz="1200" dirty="0" err="1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نشان‌دهندهٔ</a:t>
            </a:r>
            <a:r>
              <a:rPr lang="fa-IR" altLang="ko-KR" sz="1200" dirty="0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نخستین </a:t>
            </a:r>
            <a:r>
              <a:rPr lang="fa-IR" altLang="ko-KR" sz="1200" dirty="0" err="1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همه‌گیری</a:t>
            </a:r>
            <a:r>
              <a:rPr lang="fa-IR" altLang="ko-KR" sz="1200" dirty="0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انتقال </a:t>
            </a:r>
            <a:r>
              <a:rPr lang="fa-IR" altLang="ko-KR" sz="1200" dirty="0" err="1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گستردهٔ</a:t>
            </a:r>
            <a:r>
              <a:rPr lang="fa-IR" altLang="ko-KR" sz="1200" dirty="0">
                <a:solidFill>
                  <a:srgbClr val="F48E0C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جامعه در خارج از آفریقا است که در مه ۲۰۲۲ در بریتانیا آغاز شد و موارد بعدی در اروپا، آمریکای شمالی و استرالیا تأیید شد.</a:t>
            </a:r>
            <a:endParaRPr lang="ko-KR" altLang="en-US" sz="1200" dirty="0">
              <a:solidFill>
                <a:srgbClr val="F48E0C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3A824-2571-4D24-9663-13E7D33A7DA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355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c6be5cc860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c6be5cc860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c6be5cc860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c6be5cc860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برخی علائم دیگر شامل:</a:t>
            </a:r>
          </a:p>
          <a:p>
            <a:pPr marL="171450" lvl="0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تب و لرز</a:t>
            </a:r>
          </a:p>
          <a:p>
            <a:pPr marL="171450" lvl="0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سردرد</a:t>
            </a:r>
          </a:p>
          <a:p>
            <a:pPr marL="171450" lvl="0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بدن درد و درد عضلانی</a:t>
            </a:r>
          </a:p>
          <a:p>
            <a:pPr marL="171450" lvl="0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خستگی و ضعف</a:t>
            </a:r>
          </a:p>
          <a:p>
            <a:pPr marL="171450" lvl="0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کمر درد</a:t>
            </a:r>
          </a:p>
          <a:p>
            <a:pPr marL="171450" lvl="0" indent="-1714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تورم غدد لنفاوی</a:t>
            </a:r>
          </a:p>
        </p:txBody>
      </p:sp>
    </p:spTree>
    <p:extLst>
      <p:ext uri="{BB962C8B-B14F-4D97-AF65-F5344CB8AC3E}">
        <p14:creationId xmlns:p14="http://schemas.microsoft.com/office/powerpoint/2010/main" val="221114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6F3B5-7B88-4D08-9FA3-38C70BFB8F0E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5350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fld id="{A9F1B6B0-6C54-486A-8373-25D88900A005}" type="slidenum">
              <a:rPr lang="es-PE" smtClean="0"/>
              <a:pPr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8538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895460ef7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895460ef7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069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05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929" y="4919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rgbClr val="252E5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835952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896947"/>
            <a:ext cx="541176" cy="961053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/>
          <p:cNvSpPr/>
          <p:nvPr userDrawn="1"/>
        </p:nvSpPr>
        <p:spPr>
          <a:xfrm>
            <a:off x="11650824" y="0"/>
            <a:ext cx="541176" cy="961053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929" y="4919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rgbClr val="252E5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541176" y="5318449"/>
            <a:ext cx="578498" cy="578498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 userDrawn="1"/>
        </p:nvSpPr>
        <p:spPr>
          <a:xfrm>
            <a:off x="11072326" y="961053"/>
            <a:ext cx="578498" cy="578498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713085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o 6"/>
          <p:cNvSpPr/>
          <p:nvPr userDrawn="1"/>
        </p:nvSpPr>
        <p:spPr>
          <a:xfrm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50668 w 12192000"/>
              <a:gd name="connsiteY5" fmla="*/ 150667 h 6858000"/>
              <a:gd name="connsiteX6" fmla="*/ 296140 w 12192000"/>
              <a:gd name="connsiteY6" fmla="*/ 6582641 h 6858000"/>
              <a:gd name="connsiteX7" fmla="*/ 12020550 w 12192000"/>
              <a:gd name="connsiteY7" fmla="*/ 6665768 h 6858000"/>
              <a:gd name="connsiteX8" fmla="*/ 11854296 w 12192000"/>
              <a:gd name="connsiteY8" fmla="*/ 420832 h 6858000"/>
              <a:gd name="connsiteX9" fmla="*/ 150668 w 12192000"/>
              <a:gd name="connsiteY9" fmla="*/ 1506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50668" y="150667"/>
                </a:moveTo>
                <a:lnTo>
                  <a:pt x="296140" y="6582641"/>
                </a:lnTo>
                <a:lnTo>
                  <a:pt x="12020550" y="6665768"/>
                </a:lnTo>
                <a:lnTo>
                  <a:pt x="11854296" y="420832"/>
                </a:lnTo>
                <a:lnTo>
                  <a:pt x="150668" y="150667"/>
                </a:lnTo>
                <a:close/>
              </a:path>
            </a:pathLst>
          </a:cu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7736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89DE2160-BE5A-4C24-BFBE-E0046A6019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76754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CEFC50A-53F6-4EF0-B1E6-1266D251F16E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76754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41634355-F6F0-4990-AC3C-4AE9005608AD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76754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평행 사변형 1">
            <a:extLst>
              <a:ext uri="{FF2B5EF4-FFF2-40B4-BE49-F238E27FC236}">
                <a16:creationId xmlns:a16="http://schemas.microsoft.com/office/drawing/2014/main" id="{0B2EC8C8-1D31-406E-9522-F5BD9F2EE900}"/>
              </a:ext>
            </a:extLst>
          </p:cNvPr>
          <p:cNvSpPr/>
          <p:nvPr userDrawn="1"/>
        </p:nvSpPr>
        <p:spPr>
          <a:xfrm>
            <a:off x="5228064" y="0"/>
            <a:ext cx="6816002" cy="6858000"/>
          </a:xfrm>
          <a:prstGeom prst="parallelogram">
            <a:avLst>
              <a:gd name="adj" fmla="val 7160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자유형: 도형 54">
            <a:extLst>
              <a:ext uri="{FF2B5EF4-FFF2-40B4-BE49-F238E27FC236}">
                <a16:creationId xmlns:a16="http://schemas.microsoft.com/office/drawing/2014/main" id="{C34E18EF-0A23-49D3-BE55-C967867B939E}"/>
              </a:ext>
            </a:extLst>
          </p:cNvPr>
          <p:cNvSpPr/>
          <p:nvPr userDrawn="1"/>
        </p:nvSpPr>
        <p:spPr>
          <a:xfrm>
            <a:off x="7331801" y="28280"/>
            <a:ext cx="4860201" cy="6829720"/>
          </a:xfrm>
          <a:custGeom>
            <a:avLst/>
            <a:gdLst>
              <a:gd name="connsiteX0" fmla="*/ 4860201 w 4860201"/>
              <a:gd name="connsiteY0" fmla="*/ 0 h 6829720"/>
              <a:gd name="connsiteX1" fmla="*/ 4860201 w 4860201"/>
              <a:gd name="connsiteY1" fmla="*/ 2720078 h 6829720"/>
              <a:gd name="connsiteX2" fmla="*/ 1935676 w 4860201"/>
              <a:gd name="connsiteY2" fmla="*/ 6829720 h 6829720"/>
              <a:gd name="connsiteX3" fmla="*/ 0 w 4860201"/>
              <a:gd name="connsiteY3" fmla="*/ 6829720 h 682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0201" h="6829720">
                <a:moveTo>
                  <a:pt x="4860201" y="0"/>
                </a:moveTo>
                <a:lnTo>
                  <a:pt x="4860201" y="2720078"/>
                </a:lnTo>
                <a:lnTo>
                  <a:pt x="1935676" y="6829720"/>
                </a:lnTo>
                <a:lnTo>
                  <a:pt x="0" y="68297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평행 사변형 4">
            <a:extLst>
              <a:ext uri="{FF2B5EF4-FFF2-40B4-BE49-F238E27FC236}">
                <a16:creationId xmlns:a16="http://schemas.microsoft.com/office/drawing/2014/main" id="{C777F669-33CB-4306-84ED-D46D2611FBDF}"/>
              </a:ext>
            </a:extLst>
          </p:cNvPr>
          <p:cNvSpPr/>
          <p:nvPr userDrawn="1"/>
        </p:nvSpPr>
        <p:spPr>
          <a:xfrm>
            <a:off x="3124328" y="0"/>
            <a:ext cx="6816002" cy="6858000"/>
          </a:xfrm>
          <a:prstGeom prst="parallelogram">
            <a:avLst>
              <a:gd name="adj" fmla="val 7160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그림 개체 틀 50">
            <a:extLst>
              <a:ext uri="{FF2B5EF4-FFF2-40B4-BE49-F238E27FC236}">
                <a16:creationId xmlns:a16="http://schemas.microsoft.com/office/drawing/2014/main" id="{C2FB80DA-3777-4D88-AD1D-ED9B0608C35B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201592" y="1070572"/>
            <a:ext cx="4498434" cy="5174054"/>
          </a:xfrm>
          <a:custGeom>
            <a:avLst/>
            <a:gdLst>
              <a:gd name="connsiteX0" fmla="*/ 4498434 w 4498434"/>
              <a:gd name="connsiteY0" fmla="*/ 4010522 h 5174054"/>
              <a:gd name="connsiteX1" fmla="*/ 4498434 w 4498434"/>
              <a:gd name="connsiteY1" fmla="*/ 4716855 h 5174054"/>
              <a:gd name="connsiteX2" fmla="*/ 3995790 w 4498434"/>
              <a:gd name="connsiteY2" fmla="*/ 4716855 h 5174054"/>
              <a:gd name="connsiteX3" fmla="*/ 4167697 w 4498434"/>
              <a:gd name="connsiteY3" fmla="*/ 1511480 h 5174054"/>
              <a:gd name="connsiteX4" fmla="*/ 4167697 w 4498434"/>
              <a:gd name="connsiteY4" fmla="*/ 4231558 h 5174054"/>
              <a:gd name="connsiteX5" fmla="*/ 3496993 w 4498434"/>
              <a:gd name="connsiteY5" fmla="*/ 5174054 h 5174054"/>
              <a:gd name="connsiteX6" fmla="*/ 1561317 w 4498434"/>
              <a:gd name="connsiteY6" fmla="*/ 5174054 h 5174054"/>
              <a:gd name="connsiteX7" fmla="*/ 710479 w 4498434"/>
              <a:gd name="connsiteY7" fmla="*/ 457199 h 5174054"/>
              <a:gd name="connsiteX8" fmla="*/ 2646154 w 4498434"/>
              <a:gd name="connsiteY8" fmla="*/ 457199 h 5174054"/>
              <a:gd name="connsiteX9" fmla="*/ 0 w 4498434"/>
              <a:gd name="connsiteY9" fmla="*/ 4175666 h 5174054"/>
              <a:gd name="connsiteX10" fmla="*/ 0 w 4498434"/>
              <a:gd name="connsiteY10" fmla="*/ 1455589 h 5174054"/>
              <a:gd name="connsiteX11" fmla="*/ 3135223 w 4498434"/>
              <a:gd name="connsiteY11" fmla="*/ 0 h 5174054"/>
              <a:gd name="connsiteX12" fmla="*/ 4488706 w 4498434"/>
              <a:gd name="connsiteY12" fmla="*/ 0 h 5174054"/>
              <a:gd name="connsiteX13" fmla="*/ 4488706 w 4498434"/>
              <a:gd name="connsiteY13" fmla="*/ 818118 h 5174054"/>
              <a:gd name="connsiteX14" fmla="*/ 1714266 w 4498434"/>
              <a:gd name="connsiteY14" fmla="*/ 4716855 h 5174054"/>
              <a:gd name="connsiteX15" fmla="*/ 321009 w 4498434"/>
              <a:gd name="connsiteY15" fmla="*/ 4716855 h 5174054"/>
              <a:gd name="connsiteX16" fmla="*/ 321009 w 4498434"/>
              <a:gd name="connsiteY16" fmla="*/ 3954632 h 5174054"/>
              <a:gd name="connsiteX17" fmla="*/ 330737 w 4498434"/>
              <a:gd name="connsiteY17" fmla="*/ 0 h 5174054"/>
              <a:gd name="connsiteX18" fmla="*/ 873155 w 4498434"/>
              <a:gd name="connsiteY18" fmla="*/ 0 h 5174054"/>
              <a:gd name="connsiteX19" fmla="*/ 330737 w 4498434"/>
              <a:gd name="connsiteY19" fmla="*/ 762226 h 517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8434" h="5174054">
                <a:moveTo>
                  <a:pt x="4498434" y="4010522"/>
                </a:moveTo>
                <a:lnTo>
                  <a:pt x="4498434" y="4716855"/>
                </a:lnTo>
                <a:lnTo>
                  <a:pt x="3995790" y="4716855"/>
                </a:lnTo>
                <a:close/>
                <a:moveTo>
                  <a:pt x="4167697" y="1511480"/>
                </a:moveTo>
                <a:lnTo>
                  <a:pt x="4167697" y="4231558"/>
                </a:lnTo>
                <a:lnTo>
                  <a:pt x="3496993" y="5174054"/>
                </a:lnTo>
                <a:lnTo>
                  <a:pt x="1561317" y="5174054"/>
                </a:lnTo>
                <a:close/>
                <a:moveTo>
                  <a:pt x="710479" y="457199"/>
                </a:moveTo>
                <a:lnTo>
                  <a:pt x="2646154" y="457199"/>
                </a:lnTo>
                <a:lnTo>
                  <a:pt x="0" y="4175666"/>
                </a:lnTo>
                <a:lnTo>
                  <a:pt x="0" y="1455589"/>
                </a:lnTo>
                <a:close/>
                <a:moveTo>
                  <a:pt x="3135223" y="0"/>
                </a:moveTo>
                <a:lnTo>
                  <a:pt x="4488706" y="0"/>
                </a:lnTo>
                <a:lnTo>
                  <a:pt x="4488706" y="818118"/>
                </a:lnTo>
                <a:lnTo>
                  <a:pt x="1714266" y="4716855"/>
                </a:lnTo>
                <a:lnTo>
                  <a:pt x="321009" y="4716855"/>
                </a:lnTo>
                <a:lnTo>
                  <a:pt x="321009" y="3954632"/>
                </a:lnTo>
                <a:close/>
                <a:moveTo>
                  <a:pt x="330737" y="0"/>
                </a:moveTo>
                <a:lnTo>
                  <a:pt x="873155" y="0"/>
                </a:lnTo>
                <a:lnTo>
                  <a:pt x="330737" y="7622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1512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F400B4-5F40-4884-9A1B-60F167272722}"/>
              </a:ext>
            </a:extLst>
          </p:cNvPr>
          <p:cNvGrpSpPr/>
          <p:nvPr userDrawn="1"/>
        </p:nvGrpSpPr>
        <p:grpSpPr>
          <a:xfrm>
            <a:off x="3631988" y="3254904"/>
            <a:ext cx="4928023" cy="2707615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A8F5697-1B63-409D-B285-6CB459C00D00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A8485DD-D5CD-4390-8DBC-E570235AAF86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C194FDB-9CAB-4635-9616-6B0D7381707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E74A6E3-6722-458F-B385-DB0D1FFEB450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EAB69B9-BF59-4EE0-9DCE-60CFCC8D66E7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E843AB-6229-4030-8B21-D631691E763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796AAEF-77AA-450E-BC44-494A7666779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A135F94-7A7A-467D-BDF6-5FE6BC302D6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1925EB-767D-4C19-B5BE-67D38845991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22383CC-D94F-414C-A6EC-877672BA727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075FD8D-4E1C-4A17-9068-F5519B333A4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4250AE-CEE1-4C76-8883-2B3E5D3B9E9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  <a:gd name="connsiteX4" fmla="*/ 30683 w 4009217"/>
                <a:gd name="connsiteY4" fmla="*/ 4268999 h 42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그림 개체 틀 2">
            <a:extLst>
              <a:ext uri="{FF2B5EF4-FFF2-40B4-BE49-F238E27FC236}">
                <a16:creationId xmlns:a16="http://schemas.microsoft.com/office/drawing/2014/main" id="{123F327B-EA3E-4120-96FD-967FE05512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9483" y="3408906"/>
            <a:ext cx="3629566" cy="2177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11AF6CF-CB79-4CCB-8772-C6545E56F5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23402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8E34F6A-961D-463D-976C-B8A3BCDD7B3B}"/>
              </a:ext>
            </a:extLst>
          </p:cNvPr>
          <p:cNvSpPr/>
          <p:nvPr userDrawn="1"/>
        </p:nvSpPr>
        <p:spPr>
          <a:xfrm>
            <a:off x="354015" y="1131597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rgbClr val="5E4028"/>
              </a:solidFill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0487B8B4-2EEA-4224-87B2-F937EBB5269B}"/>
              </a:ext>
            </a:extLst>
          </p:cNvPr>
          <p:cNvSpPr/>
          <p:nvPr userDrawn="1"/>
        </p:nvSpPr>
        <p:spPr>
          <a:xfrm>
            <a:off x="456479" y="1296675"/>
            <a:ext cx="130875" cy="42657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00E3951-6D18-4082-9994-1F96ECE75C14}"/>
              </a:ext>
            </a:extLst>
          </p:cNvPr>
          <p:cNvGrpSpPr/>
          <p:nvPr userDrawn="1"/>
        </p:nvGrpSpPr>
        <p:grpSpPr>
          <a:xfrm>
            <a:off x="1396049" y="1837564"/>
            <a:ext cx="2232248" cy="1861364"/>
            <a:chOff x="1476865" y="1876876"/>
            <a:chExt cx="2232248" cy="1316119"/>
          </a:xfrm>
        </p:grpSpPr>
        <p:sp>
          <p:nvSpPr>
            <p:cNvPr id="13" name="TextBox 57">
              <a:extLst>
                <a:ext uri="{FF2B5EF4-FFF2-40B4-BE49-F238E27FC236}">
                  <a16:creationId xmlns:a16="http://schemas.microsoft.com/office/drawing/2014/main" id="{04B8F3D4-BBBF-4A80-89DA-FC3B74B60CAA}"/>
                </a:ext>
              </a:extLst>
            </p:cNvPr>
            <p:cNvSpPr txBox="1"/>
            <p:nvPr userDrawn="1"/>
          </p:nvSpPr>
          <p:spPr>
            <a:xfrm>
              <a:off x="1476865" y="1876876"/>
              <a:ext cx="2232248" cy="7181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0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can Resize without losing quality</a:t>
              </a:r>
              <a:endParaRPr lang="ko-KR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58">
              <a:extLst>
                <a:ext uri="{FF2B5EF4-FFF2-40B4-BE49-F238E27FC236}">
                  <a16:creationId xmlns:a16="http://schemas.microsoft.com/office/drawing/2014/main" id="{E594B3A4-DB21-4E9F-9DD6-FA48BBA47FCF}"/>
                </a:ext>
              </a:extLst>
            </p:cNvPr>
            <p:cNvSpPr txBox="1"/>
            <p:nvPr userDrawn="1"/>
          </p:nvSpPr>
          <p:spPr>
            <a:xfrm>
              <a:off x="1476865" y="2474848"/>
              <a:ext cx="2232248" cy="7181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0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can Change Fill Color &amp;</a:t>
              </a:r>
            </a:p>
            <a:p>
              <a:pPr algn="r"/>
              <a:r>
                <a:rPr lang="en-US" altLang="ko-KR" sz="20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 Color</a:t>
              </a:r>
              <a:endParaRPr lang="ko-KR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59">
            <a:extLst>
              <a:ext uri="{FF2B5EF4-FFF2-40B4-BE49-F238E27FC236}">
                <a16:creationId xmlns:a16="http://schemas.microsoft.com/office/drawing/2014/main" id="{0BBC6EF5-94B1-45E5-89F6-E0885CEDA907}"/>
              </a:ext>
            </a:extLst>
          </p:cNvPr>
          <p:cNvSpPr txBox="1"/>
          <p:nvPr userDrawn="1"/>
        </p:nvSpPr>
        <p:spPr>
          <a:xfrm>
            <a:off x="1613195" y="5849290"/>
            <a:ext cx="223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www.slidesppt.net</a:t>
            </a:r>
            <a:endParaRPr lang="ko-KR" altLang="en-US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60">
            <a:extLst>
              <a:ext uri="{FF2B5EF4-FFF2-40B4-BE49-F238E27FC236}">
                <a16:creationId xmlns:a16="http://schemas.microsoft.com/office/drawing/2014/main" id="{AF846B0A-9588-486B-A601-03AF15A64C32}"/>
              </a:ext>
            </a:extLst>
          </p:cNvPr>
          <p:cNvSpPr txBox="1"/>
          <p:nvPr userDrawn="1"/>
        </p:nvSpPr>
        <p:spPr>
          <a:xfrm>
            <a:off x="911001" y="4221970"/>
            <a:ext cx="271729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b="1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rPr>
              <a:t>GOOGLE </a:t>
            </a:r>
            <a:r>
              <a:rPr lang="en-US" altLang="ko-KR" sz="2400" b="1" baseline="0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rPr>
              <a:t>SLIDES AND </a:t>
            </a:r>
            <a:r>
              <a:rPr lang="en-US" altLang="ko-KR" sz="2400" b="1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pPr algn="r"/>
            <a:r>
              <a:rPr lang="en-US" altLang="ko-KR" sz="2400" b="1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rPr>
              <a:t>PPT </a:t>
            </a:r>
          </a:p>
          <a:p>
            <a:pPr algn="r"/>
            <a:r>
              <a:rPr lang="en-US" altLang="ko-KR" sz="2400" b="1">
                <a:solidFill>
                  <a:srgbClr val="FFFFFF"/>
                </a:solidFill>
                <a:latin typeface="+mn-lt"/>
                <a:ea typeface="+mn-ea"/>
                <a:cs typeface="Arial" panose="020B0604020202020204" pitchFamily="34" charset="0"/>
              </a:rPr>
              <a:t>TEMPLATES  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62619D7-1B47-483A-8E93-C17586AE0C86}"/>
              </a:ext>
            </a:extLst>
          </p:cNvPr>
          <p:cNvGrpSpPr/>
          <p:nvPr userDrawn="1"/>
        </p:nvGrpSpPr>
        <p:grpSpPr>
          <a:xfrm>
            <a:off x="567163" y="5403430"/>
            <a:ext cx="976455" cy="976455"/>
            <a:chOff x="732029" y="4897834"/>
            <a:chExt cx="1307592" cy="1307592"/>
          </a:xfrm>
        </p:grpSpPr>
        <p:sp>
          <p:nvSpPr>
            <p:cNvPr id="18" name="Lágrima 17">
              <a:extLst>
                <a:ext uri="{FF2B5EF4-FFF2-40B4-BE49-F238E27FC236}">
                  <a16:creationId xmlns:a16="http://schemas.microsoft.com/office/drawing/2014/main" id="{00B08369-9223-41D2-B801-118BCA521D02}"/>
                </a:ext>
              </a:extLst>
            </p:cNvPr>
            <p:cNvSpPr/>
            <p:nvPr userDrawn="1"/>
          </p:nvSpPr>
          <p:spPr>
            <a:xfrm rot="10800000">
              <a:off x="732029" y="4897834"/>
              <a:ext cx="1307592" cy="1307592"/>
            </a:xfrm>
            <a:prstGeom prst="teardrop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/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E1E4744-7FCD-4E9C-B224-AC59605EAEA8}"/>
                </a:ext>
              </a:extLst>
            </p:cNvPr>
            <p:cNvGrpSpPr/>
            <p:nvPr userDrawn="1"/>
          </p:nvGrpSpPr>
          <p:grpSpPr>
            <a:xfrm>
              <a:off x="958579" y="5110772"/>
              <a:ext cx="887548" cy="859140"/>
              <a:chOff x="5915025" y="2417763"/>
              <a:chExt cx="3471863" cy="3360738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15602A9A-6BEB-46BE-A475-B13AC4EA2F04}"/>
                  </a:ext>
                </a:extLst>
              </p:cNvPr>
              <p:cNvSpPr/>
              <p:nvPr userDrawn="1"/>
            </p:nvSpPr>
            <p:spPr bwMode="auto">
              <a:xfrm>
                <a:off x="5915025" y="2417763"/>
                <a:ext cx="2009775" cy="3360738"/>
              </a:xfrm>
              <a:custGeom>
                <a:avLst/>
                <a:gdLst>
                  <a:gd name="T0" fmla="*/ 0 w 669"/>
                  <a:gd name="T1" fmla="*/ 112 h 1118"/>
                  <a:gd name="T2" fmla="*/ 0 w 669"/>
                  <a:gd name="T3" fmla="*/ 1005 h 1118"/>
                  <a:gd name="T4" fmla="*/ 669 w 669"/>
                  <a:gd name="T5" fmla="*/ 1118 h 1118"/>
                  <a:gd name="T6" fmla="*/ 669 w 669"/>
                  <a:gd name="T7" fmla="*/ 0 h 1118"/>
                  <a:gd name="T8" fmla="*/ 0 w 669"/>
                  <a:gd name="T9" fmla="*/ 112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9" h="1118">
                    <a:moveTo>
                      <a:pt x="0" y="112"/>
                    </a:moveTo>
                    <a:cubicBezTo>
                      <a:pt x="0" y="410"/>
                      <a:pt x="0" y="707"/>
                      <a:pt x="0" y="1005"/>
                    </a:cubicBezTo>
                    <a:cubicBezTo>
                      <a:pt x="223" y="1043"/>
                      <a:pt x="446" y="1080"/>
                      <a:pt x="669" y="1118"/>
                    </a:cubicBezTo>
                    <a:cubicBezTo>
                      <a:pt x="669" y="745"/>
                      <a:pt x="669" y="372"/>
                      <a:pt x="669" y="0"/>
                    </a:cubicBezTo>
                    <a:cubicBezTo>
                      <a:pt x="446" y="37"/>
                      <a:pt x="223" y="74"/>
                      <a:pt x="0" y="1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BB35F51D-BF61-43C6-B3F9-DDEBD69148C2}"/>
                  </a:ext>
                </a:extLst>
              </p:cNvPr>
              <p:cNvSpPr/>
              <p:nvPr userDrawn="1"/>
            </p:nvSpPr>
            <p:spPr bwMode="auto">
              <a:xfrm>
                <a:off x="8004175" y="3059113"/>
                <a:ext cx="1382713" cy="1671638"/>
              </a:xfrm>
              <a:custGeom>
                <a:avLst/>
                <a:gdLst>
                  <a:gd name="T0" fmla="*/ 0 w 460"/>
                  <a:gd name="T1" fmla="*/ 0 h 556"/>
                  <a:gd name="T2" fmla="*/ 0 w 460"/>
                  <a:gd name="T3" fmla="*/ 53 h 556"/>
                  <a:gd name="T4" fmla="*/ 406 w 460"/>
                  <a:gd name="T5" fmla="*/ 53 h 556"/>
                  <a:gd name="T6" fmla="*/ 406 w 460"/>
                  <a:gd name="T7" fmla="*/ 556 h 556"/>
                  <a:gd name="T8" fmla="*/ 460 w 460"/>
                  <a:gd name="T9" fmla="*/ 556 h 556"/>
                  <a:gd name="T10" fmla="*/ 460 w 460"/>
                  <a:gd name="T11" fmla="*/ 0 h 556"/>
                  <a:gd name="T12" fmla="*/ 0 w 460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0" h="556">
                    <a:moveTo>
                      <a:pt x="0" y="0"/>
                    </a:moveTo>
                    <a:cubicBezTo>
                      <a:pt x="0" y="17"/>
                      <a:pt x="0" y="35"/>
                      <a:pt x="0" y="53"/>
                    </a:cubicBezTo>
                    <a:cubicBezTo>
                      <a:pt x="135" y="53"/>
                      <a:pt x="270" y="53"/>
                      <a:pt x="406" y="53"/>
                    </a:cubicBezTo>
                    <a:cubicBezTo>
                      <a:pt x="406" y="221"/>
                      <a:pt x="406" y="388"/>
                      <a:pt x="406" y="556"/>
                    </a:cubicBezTo>
                    <a:cubicBezTo>
                      <a:pt x="424" y="556"/>
                      <a:pt x="442" y="556"/>
                      <a:pt x="460" y="556"/>
                    </a:cubicBezTo>
                    <a:cubicBezTo>
                      <a:pt x="460" y="370"/>
                      <a:pt x="460" y="185"/>
                      <a:pt x="460" y="0"/>
                    </a:cubicBezTo>
                    <a:cubicBezTo>
                      <a:pt x="307" y="0"/>
                      <a:pt x="153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C718A819-726E-4265-8151-CEB5BE4335FB}"/>
                  </a:ext>
                </a:extLst>
              </p:cNvPr>
              <p:cNvSpPr/>
              <p:nvPr userDrawn="1"/>
            </p:nvSpPr>
            <p:spPr bwMode="auto">
              <a:xfrm>
                <a:off x="8004175" y="3298826"/>
                <a:ext cx="1135063" cy="1822450"/>
              </a:xfrm>
              <a:custGeom>
                <a:avLst/>
                <a:gdLst>
                  <a:gd name="T0" fmla="*/ 0 w 378"/>
                  <a:gd name="T1" fmla="*/ 0 h 606"/>
                  <a:gd name="T2" fmla="*/ 0 w 378"/>
                  <a:gd name="T3" fmla="*/ 70 h 606"/>
                  <a:gd name="T4" fmla="*/ 26 w 378"/>
                  <a:gd name="T5" fmla="*/ 67 h 606"/>
                  <a:gd name="T6" fmla="*/ 51 w 378"/>
                  <a:gd name="T7" fmla="*/ 65 h 606"/>
                  <a:gd name="T8" fmla="*/ 51 w 378"/>
                  <a:gd name="T9" fmla="*/ 208 h 606"/>
                  <a:gd name="T10" fmla="*/ 198 w 378"/>
                  <a:gd name="T11" fmla="*/ 208 h 606"/>
                  <a:gd name="T12" fmla="*/ 173 w 378"/>
                  <a:gd name="T13" fmla="*/ 289 h 606"/>
                  <a:gd name="T14" fmla="*/ 101 w 378"/>
                  <a:gd name="T15" fmla="*/ 340 h 606"/>
                  <a:gd name="T16" fmla="*/ 41 w 378"/>
                  <a:gd name="T17" fmla="*/ 347 h 606"/>
                  <a:gd name="T18" fmla="*/ 0 w 378"/>
                  <a:gd name="T19" fmla="*/ 342 h 606"/>
                  <a:gd name="T20" fmla="*/ 0 w 378"/>
                  <a:gd name="T21" fmla="*/ 395 h 606"/>
                  <a:gd name="T22" fmla="*/ 262 w 378"/>
                  <a:gd name="T23" fmla="*/ 395 h 606"/>
                  <a:gd name="T24" fmla="*/ 262 w 378"/>
                  <a:gd name="T25" fmla="*/ 445 h 606"/>
                  <a:gd name="T26" fmla="*/ 0 w 378"/>
                  <a:gd name="T27" fmla="*/ 445 h 606"/>
                  <a:gd name="T28" fmla="*/ 0 w 378"/>
                  <a:gd name="T29" fmla="*/ 492 h 606"/>
                  <a:gd name="T30" fmla="*/ 261 w 378"/>
                  <a:gd name="T31" fmla="*/ 492 h 606"/>
                  <a:gd name="T32" fmla="*/ 261 w 378"/>
                  <a:gd name="T33" fmla="*/ 545 h 606"/>
                  <a:gd name="T34" fmla="*/ 0 w 378"/>
                  <a:gd name="T35" fmla="*/ 545 h 606"/>
                  <a:gd name="T36" fmla="*/ 0 w 378"/>
                  <a:gd name="T37" fmla="*/ 606 h 606"/>
                  <a:gd name="T38" fmla="*/ 378 w 378"/>
                  <a:gd name="T39" fmla="*/ 606 h 606"/>
                  <a:gd name="T40" fmla="*/ 378 w 378"/>
                  <a:gd name="T41" fmla="*/ 0 h 606"/>
                  <a:gd name="T42" fmla="*/ 0 w 378"/>
                  <a:gd name="T43" fmla="*/ 0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8" h="606">
                    <a:moveTo>
                      <a:pt x="0" y="0"/>
                    </a:moveTo>
                    <a:cubicBezTo>
                      <a:pt x="0" y="23"/>
                      <a:pt x="0" y="47"/>
                      <a:pt x="0" y="70"/>
                    </a:cubicBezTo>
                    <a:cubicBezTo>
                      <a:pt x="4" y="69"/>
                      <a:pt x="16" y="68"/>
                      <a:pt x="26" y="67"/>
                    </a:cubicBezTo>
                    <a:cubicBezTo>
                      <a:pt x="37" y="66"/>
                      <a:pt x="47" y="65"/>
                      <a:pt x="51" y="65"/>
                    </a:cubicBezTo>
                    <a:cubicBezTo>
                      <a:pt x="51" y="113"/>
                      <a:pt x="51" y="160"/>
                      <a:pt x="51" y="208"/>
                    </a:cubicBezTo>
                    <a:cubicBezTo>
                      <a:pt x="100" y="208"/>
                      <a:pt x="149" y="208"/>
                      <a:pt x="198" y="208"/>
                    </a:cubicBezTo>
                    <a:cubicBezTo>
                      <a:pt x="198" y="221"/>
                      <a:pt x="197" y="255"/>
                      <a:pt x="173" y="289"/>
                    </a:cubicBezTo>
                    <a:cubicBezTo>
                      <a:pt x="170" y="293"/>
                      <a:pt x="146" y="326"/>
                      <a:pt x="101" y="340"/>
                    </a:cubicBezTo>
                    <a:cubicBezTo>
                      <a:pt x="78" y="347"/>
                      <a:pt x="57" y="347"/>
                      <a:pt x="41" y="347"/>
                    </a:cubicBezTo>
                    <a:cubicBezTo>
                      <a:pt x="24" y="346"/>
                      <a:pt x="10" y="344"/>
                      <a:pt x="0" y="342"/>
                    </a:cubicBezTo>
                    <a:cubicBezTo>
                      <a:pt x="0" y="360"/>
                      <a:pt x="0" y="377"/>
                      <a:pt x="0" y="395"/>
                    </a:cubicBezTo>
                    <a:cubicBezTo>
                      <a:pt x="87" y="395"/>
                      <a:pt x="175" y="395"/>
                      <a:pt x="262" y="395"/>
                    </a:cubicBezTo>
                    <a:cubicBezTo>
                      <a:pt x="262" y="412"/>
                      <a:pt x="262" y="428"/>
                      <a:pt x="262" y="445"/>
                    </a:cubicBezTo>
                    <a:cubicBezTo>
                      <a:pt x="175" y="445"/>
                      <a:pt x="87" y="445"/>
                      <a:pt x="0" y="445"/>
                    </a:cubicBezTo>
                    <a:cubicBezTo>
                      <a:pt x="0" y="461"/>
                      <a:pt x="0" y="476"/>
                      <a:pt x="0" y="492"/>
                    </a:cubicBezTo>
                    <a:cubicBezTo>
                      <a:pt x="87" y="492"/>
                      <a:pt x="174" y="492"/>
                      <a:pt x="261" y="492"/>
                    </a:cubicBezTo>
                    <a:cubicBezTo>
                      <a:pt x="261" y="509"/>
                      <a:pt x="261" y="527"/>
                      <a:pt x="261" y="545"/>
                    </a:cubicBezTo>
                    <a:cubicBezTo>
                      <a:pt x="174" y="545"/>
                      <a:pt x="87" y="545"/>
                      <a:pt x="0" y="545"/>
                    </a:cubicBezTo>
                    <a:cubicBezTo>
                      <a:pt x="0" y="565"/>
                      <a:pt x="0" y="586"/>
                      <a:pt x="0" y="606"/>
                    </a:cubicBezTo>
                    <a:cubicBezTo>
                      <a:pt x="126" y="606"/>
                      <a:pt x="252" y="606"/>
                      <a:pt x="378" y="606"/>
                    </a:cubicBezTo>
                    <a:cubicBezTo>
                      <a:pt x="378" y="404"/>
                      <a:pt x="378" y="202"/>
                      <a:pt x="378" y="0"/>
                    </a:cubicBezTo>
                    <a:cubicBezTo>
                      <a:pt x="252" y="0"/>
                      <a:pt x="126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</p:grp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FF324118-2F94-4D1C-87C9-F4C1F4B08C8A}"/>
              </a:ext>
            </a:extLst>
          </p:cNvPr>
          <p:cNvSpPr/>
          <p:nvPr userDrawn="1"/>
        </p:nvSpPr>
        <p:spPr>
          <a:xfrm rot="5400000">
            <a:off x="2598578" y="5216749"/>
            <a:ext cx="101647" cy="22246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EABFD1E-F23C-4863-BAD3-BA2B31B86BEA}"/>
              </a:ext>
            </a:extLst>
          </p:cNvPr>
          <p:cNvGrpSpPr/>
          <p:nvPr userDrawn="1"/>
        </p:nvGrpSpPr>
        <p:grpSpPr>
          <a:xfrm>
            <a:off x="2855938" y="1296678"/>
            <a:ext cx="905777" cy="910369"/>
            <a:chOff x="2844390" y="1337313"/>
            <a:chExt cx="905777" cy="910369"/>
          </a:xfrm>
          <a:solidFill>
            <a:srgbClr val="FFFFFF"/>
          </a:solidFill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0A5E21BF-2EE5-48FA-9B85-A0F6D0FEB087}"/>
                </a:ext>
              </a:extLst>
            </p:cNvPr>
            <p:cNvSpPr/>
            <p:nvPr userDrawn="1"/>
          </p:nvSpPr>
          <p:spPr>
            <a:xfrm rot="10800000">
              <a:off x="3620828" y="1341905"/>
              <a:ext cx="129339" cy="90577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D2482F7C-BAA1-4020-9217-49EF97210C65}"/>
                </a:ext>
              </a:extLst>
            </p:cNvPr>
            <p:cNvSpPr/>
            <p:nvPr userDrawn="1"/>
          </p:nvSpPr>
          <p:spPr>
            <a:xfrm rot="5400000">
              <a:off x="3232609" y="949094"/>
              <a:ext cx="129339" cy="90577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1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áfico 10">
            <a:extLst>
              <a:ext uri="{FF2B5EF4-FFF2-40B4-BE49-F238E27FC236}">
                <a16:creationId xmlns:a16="http://schemas.microsoft.com/office/drawing/2014/main" id="{4889590C-051A-4E23-AE33-F94C11863C6F}"/>
              </a:ext>
            </a:extLst>
          </p:cNvPr>
          <p:cNvGrpSpPr/>
          <p:nvPr userDrawn="1"/>
        </p:nvGrpSpPr>
        <p:grpSpPr>
          <a:xfrm>
            <a:off x="627242" y="5458039"/>
            <a:ext cx="849367" cy="849367"/>
            <a:chOff x="627235" y="5458033"/>
            <a:chExt cx="849367" cy="849367"/>
          </a:xfrm>
          <a:solidFill>
            <a:srgbClr val="00BFF3"/>
          </a:solidFill>
        </p:grpSpPr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014E042-DA2A-442F-870C-32B85D932527}"/>
                </a:ext>
              </a:extLst>
            </p:cNvPr>
            <p:cNvSpPr/>
            <p:nvPr userDrawn="1"/>
          </p:nvSpPr>
          <p:spPr>
            <a:xfrm>
              <a:off x="627235" y="5458033"/>
              <a:ext cx="849367" cy="849367"/>
            </a:xfrm>
            <a:custGeom>
              <a:avLst/>
              <a:gdLst>
                <a:gd name="connsiteX0" fmla="*/ 849367 w 849367"/>
                <a:gd name="connsiteY0" fmla="*/ 424684 h 849367"/>
                <a:gd name="connsiteX1" fmla="*/ 424684 w 849367"/>
                <a:gd name="connsiteY1" fmla="*/ 849367 h 849367"/>
                <a:gd name="connsiteX2" fmla="*/ 0 w 849367"/>
                <a:gd name="connsiteY2" fmla="*/ 424684 h 849367"/>
                <a:gd name="connsiteX3" fmla="*/ 424684 w 849367"/>
                <a:gd name="connsiteY3" fmla="*/ 0 h 849367"/>
                <a:gd name="connsiteX4" fmla="*/ 849367 w 849367"/>
                <a:gd name="connsiteY4" fmla="*/ 424684 h 84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367" h="849367">
                  <a:moveTo>
                    <a:pt x="849367" y="424684"/>
                  </a:moveTo>
                  <a:cubicBezTo>
                    <a:pt x="849367" y="659230"/>
                    <a:pt x="659230" y="849367"/>
                    <a:pt x="424684" y="849367"/>
                  </a:cubicBezTo>
                  <a:cubicBezTo>
                    <a:pt x="190137" y="849367"/>
                    <a:pt x="0" y="659230"/>
                    <a:pt x="0" y="424684"/>
                  </a:cubicBezTo>
                  <a:cubicBezTo>
                    <a:pt x="0" y="190137"/>
                    <a:pt x="190137" y="0"/>
                    <a:pt x="424684" y="0"/>
                  </a:cubicBezTo>
                  <a:cubicBezTo>
                    <a:pt x="659230" y="0"/>
                    <a:pt x="849367" y="190137"/>
                    <a:pt x="849367" y="424684"/>
                  </a:cubicBezTo>
                  <a:close/>
                </a:path>
              </a:pathLst>
            </a:custGeom>
            <a:solidFill>
              <a:srgbClr val="252E58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40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9C1E1C18-51A0-41E0-ADA8-1678E5D567CE}"/>
                </a:ext>
              </a:extLst>
            </p:cNvPr>
            <p:cNvSpPr/>
            <p:nvPr/>
          </p:nvSpPr>
          <p:spPr>
            <a:xfrm>
              <a:off x="736500" y="5562370"/>
              <a:ext cx="662009" cy="640647"/>
            </a:xfrm>
            <a:custGeom>
              <a:avLst/>
              <a:gdLst>
                <a:gd name="connsiteX0" fmla="*/ 398577 w 662009"/>
                <a:gd name="connsiteY0" fmla="*/ 121941 h 640647"/>
                <a:gd name="connsiteX1" fmla="*/ 398577 w 662009"/>
                <a:gd name="connsiteY1" fmla="*/ 121941 h 640647"/>
                <a:gd name="connsiteX2" fmla="*/ 383196 w 662009"/>
                <a:gd name="connsiteY2" fmla="*/ 121941 h 640647"/>
                <a:gd name="connsiteX3" fmla="*/ 383219 w 662009"/>
                <a:gd name="connsiteY3" fmla="*/ 0 h 640647"/>
                <a:gd name="connsiteX4" fmla="*/ 0 w 662009"/>
                <a:gd name="connsiteY4" fmla="*/ 64133 h 640647"/>
                <a:gd name="connsiteX5" fmla="*/ 0 w 662009"/>
                <a:gd name="connsiteY5" fmla="*/ 576124 h 640647"/>
                <a:gd name="connsiteX6" fmla="*/ 383128 w 662009"/>
                <a:gd name="connsiteY6" fmla="*/ 640647 h 640647"/>
                <a:gd name="connsiteX7" fmla="*/ 383219 w 662009"/>
                <a:gd name="connsiteY7" fmla="*/ 122514 h 640647"/>
                <a:gd name="connsiteX8" fmla="*/ 398072 w 662009"/>
                <a:gd name="connsiteY8" fmla="*/ 122514 h 640647"/>
                <a:gd name="connsiteX9" fmla="*/ 398049 w 662009"/>
                <a:gd name="connsiteY9" fmla="*/ 152655 h 640647"/>
                <a:gd name="connsiteX10" fmla="*/ 630608 w 662009"/>
                <a:gd name="connsiteY10" fmla="*/ 152655 h 640647"/>
                <a:gd name="connsiteX11" fmla="*/ 630608 w 662009"/>
                <a:gd name="connsiteY11" fmla="*/ 440087 h 640647"/>
                <a:gd name="connsiteX12" fmla="*/ 614907 w 662009"/>
                <a:gd name="connsiteY12" fmla="*/ 440087 h 640647"/>
                <a:gd name="connsiteX13" fmla="*/ 614907 w 662009"/>
                <a:gd name="connsiteY13" fmla="*/ 168264 h 640647"/>
                <a:gd name="connsiteX14" fmla="*/ 397958 w 662009"/>
                <a:gd name="connsiteY14" fmla="*/ 168242 h 640647"/>
                <a:gd name="connsiteX15" fmla="*/ 397958 w 662009"/>
                <a:gd name="connsiteY15" fmla="*/ 208010 h 640647"/>
                <a:gd name="connsiteX16" fmla="*/ 413177 w 662009"/>
                <a:gd name="connsiteY16" fmla="*/ 206337 h 640647"/>
                <a:gd name="connsiteX17" fmla="*/ 427457 w 662009"/>
                <a:gd name="connsiteY17" fmla="*/ 205236 h 640647"/>
                <a:gd name="connsiteX18" fmla="*/ 427457 w 662009"/>
                <a:gd name="connsiteY18" fmla="*/ 287340 h 640647"/>
                <a:gd name="connsiteX19" fmla="*/ 511509 w 662009"/>
                <a:gd name="connsiteY19" fmla="*/ 287340 h 640647"/>
                <a:gd name="connsiteX20" fmla="*/ 497298 w 662009"/>
                <a:gd name="connsiteY20" fmla="*/ 333435 h 640647"/>
                <a:gd name="connsiteX21" fmla="*/ 455879 w 662009"/>
                <a:gd name="connsiteY21" fmla="*/ 363003 h 640647"/>
                <a:gd name="connsiteX22" fmla="*/ 421933 w 662009"/>
                <a:gd name="connsiteY22" fmla="*/ 366624 h 640647"/>
                <a:gd name="connsiteX23" fmla="*/ 397958 w 662009"/>
                <a:gd name="connsiteY23" fmla="*/ 363988 h 640647"/>
                <a:gd name="connsiteX24" fmla="*/ 397958 w 662009"/>
                <a:gd name="connsiteY24" fmla="*/ 394428 h 640647"/>
                <a:gd name="connsiteX25" fmla="*/ 548412 w 662009"/>
                <a:gd name="connsiteY25" fmla="*/ 394428 h 640647"/>
                <a:gd name="connsiteX26" fmla="*/ 548412 w 662009"/>
                <a:gd name="connsiteY26" fmla="*/ 423079 h 640647"/>
                <a:gd name="connsiteX27" fmla="*/ 397935 w 662009"/>
                <a:gd name="connsiteY27" fmla="*/ 423079 h 640647"/>
                <a:gd name="connsiteX28" fmla="*/ 397935 w 662009"/>
                <a:gd name="connsiteY28" fmla="*/ 449851 h 640647"/>
                <a:gd name="connsiteX29" fmla="*/ 547518 w 662009"/>
                <a:gd name="connsiteY29" fmla="*/ 449851 h 640647"/>
                <a:gd name="connsiteX30" fmla="*/ 547518 w 662009"/>
                <a:gd name="connsiteY30" fmla="*/ 480313 h 640647"/>
                <a:gd name="connsiteX31" fmla="*/ 397912 w 662009"/>
                <a:gd name="connsiteY31" fmla="*/ 480313 h 640647"/>
                <a:gd name="connsiteX32" fmla="*/ 397912 w 662009"/>
                <a:gd name="connsiteY32" fmla="*/ 515406 h 640647"/>
                <a:gd name="connsiteX33" fmla="*/ 614907 w 662009"/>
                <a:gd name="connsiteY33" fmla="*/ 515406 h 640647"/>
                <a:gd name="connsiteX34" fmla="*/ 614907 w 662009"/>
                <a:gd name="connsiteY34" fmla="*/ 440591 h 640647"/>
                <a:gd name="connsiteX35" fmla="*/ 630608 w 662009"/>
                <a:gd name="connsiteY35" fmla="*/ 440591 h 640647"/>
                <a:gd name="connsiteX36" fmla="*/ 630608 w 662009"/>
                <a:gd name="connsiteY36" fmla="*/ 440591 h 640647"/>
                <a:gd name="connsiteX37" fmla="*/ 662010 w 662009"/>
                <a:gd name="connsiteY37" fmla="*/ 440591 h 640647"/>
                <a:gd name="connsiteX38" fmla="*/ 662010 w 662009"/>
                <a:gd name="connsiteY38" fmla="*/ 122101 h 640647"/>
                <a:gd name="connsiteX39" fmla="*/ 398577 w 662009"/>
                <a:gd name="connsiteY39" fmla="*/ 121941 h 640647"/>
                <a:gd name="connsiteX40" fmla="*/ 267834 w 662009"/>
                <a:gd name="connsiteY40" fmla="*/ 452946 h 640647"/>
                <a:gd name="connsiteX41" fmla="*/ 177387 w 662009"/>
                <a:gd name="connsiteY41" fmla="*/ 482743 h 640647"/>
                <a:gd name="connsiteX42" fmla="*/ 90470 w 662009"/>
                <a:gd name="connsiteY42" fmla="*/ 460808 h 640647"/>
                <a:gd name="connsiteX43" fmla="*/ 86230 w 662009"/>
                <a:gd name="connsiteY43" fmla="*/ 457988 h 640647"/>
                <a:gd name="connsiteX44" fmla="*/ 100899 w 662009"/>
                <a:gd name="connsiteY44" fmla="*/ 409281 h 640647"/>
                <a:gd name="connsiteX45" fmla="*/ 108509 w 662009"/>
                <a:gd name="connsiteY45" fmla="*/ 413957 h 640647"/>
                <a:gd name="connsiteX46" fmla="*/ 180275 w 662009"/>
                <a:gd name="connsiteY46" fmla="*/ 434196 h 640647"/>
                <a:gd name="connsiteX47" fmla="*/ 241521 w 662009"/>
                <a:gd name="connsiteY47" fmla="*/ 385511 h 640647"/>
                <a:gd name="connsiteX48" fmla="*/ 184561 w 662009"/>
                <a:gd name="connsiteY48" fmla="*/ 327177 h 640647"/>
                <a:gd name="connsiteX49" fmla="*/ 94160 w 662009"/>
                <a:gd name="connsiteY49" fmla="*/ 228478 h 640647"/>
                <a:gd name="connsiteX50" fmla="*/ 206359 w 662009"/>
                <a:gd name="connsiteY50" fmla="*/ 133195 h 640647"/>
                <a:gd name="connsiteX51" fmla="*/ 281747 w 662009"/>
                <a:gd name="connsiteY51" fmla="*/ 150042 h 640647"/>
                <a:gd name="connsiteX52" fmla="*/ 286698 w 662009"/>
                <a:gd name="connsiteY52" fmla="*/ 152838 h 640647"/>
                <a:gd name="connsiteX53" fmla="*/ 270653 w 662009"/>
                <a:gd name="connsiteY53" fmla="*/ 200285 h 640647"/>
                <a:gd name="connsiteX54" fmla="*/ 263479 w 662009"/>
                <a:gd name="connsiteY54" fmla="*/ 196366 h 640647"/>
                <a:gd name="connsiteX55" fmla="*/ 204938 w 662009"/>
                <a:gd name="connsiteY55" fmla="*/ 181742 h 640647"/>
                <a:gd name="connsiteX56" fmla="*/ 150455 w 662009"/>
                <a:gd name="connsiteY56" fmla="*/ 223665 h 640647"/>
                <a:gd name="connsiteX57" fmla="*/ 210806 w 662009"/>
                <a:gd name="connsiteY57" fmla="*/ 280051 h 640647"/>
                <a:gd name="connsiteX58" fmla="*/ 298296 w 662009"/>
                <a:gd name="connsiteY58" fmla="*/ 382119 h 640647"/>
                <a:gd name="connsiteX59" fmla="*/ 267834 w 662009"/>
                <a:gd name="connsiteY59" fmla="*/ 452946 h 64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62009" h="640647">
                  <a:moveTo>
                    <a:pt x="398577" y="121941"/>
                  </a:moveTo>
                  <a:lnTo>
                    <a:pt x="398577" y="121941"/>
                  </a:lnTo>
                  <a:lnTo>
                    <a:pt x="383196" y="121941"/>
                  </a:lnTo>
                  <a:cubicBezTo>
                    <a:pt x="383196" y="81301"/>
                    <a:pt x="383219" y="40662"/>
                    <a:pt x="383219" y="0"/>
                  </a:cubicBezTo>
                  <a:cubicBezTo>
                    <a:pt x="255480" y="21385"/>
                    <a:pt x="127740" y="42748"/>
                    <a:pt x="0" y="64133"/>
                  </a:cubicBezTo>
                  <a:cubicBezTo>
                    <a:pt x="0" y="234805"/>
                    <a:pt x="0" y="405476"/>
                    <a:pt x="0" y="576124"/>
                  </a:cubicBezTo>
                  <a:cubicBezTo>
                    <a:pt x="127717" y="597624"/>
                    <a:pt x="255411" y="619147"/>
                    <a:pt x="383128" y="640647"/>
                  </a:cubicBezTo>
                  <a:cubicBezTo>
                    <a:pt x="383151" y="467982"/>
                    <a:pt x="383196" y="295179"/>
                    <a:pt x="383219" y="122514"/>
                  </a:cubicBezTo>
                  <a:lnTo>
                    <a:pt x="398072" y="122514"/>
                  </a:lnTo>
                  <a:cubicBezTo>
                    <a:pt x="398072" y="132530"/>
                    <a:pt x="398049" y="142639"/>
                    <a:pt x="398049" y="152655"/>
                  </a:cubicBezTo>
                  <a:cubicBezTo>
                    <a:pt x="475569" y="152655"/>
                    <a:pt x="553088" y="152655"/>
                    <a:pt x="630608" y="152655"/>
                  </a:cubicBezTo>
                  <a:cubicBezTo>
                    <a:pt x="630608" y="248397"/>
                    <a:pt x="630608" y="344322"/>
                    <a:pt x="630608" y="440087"/>
                  </a:cubicBezTo>
                  <a:lnTo>
                    <a:pt x="614907" y="440087"/>
                  </a:lnTo>
                  <a:cubicBezTo>
                    <a:pt x="614907" y="349548"/>
                    <a:pt x="614907" y="258803"/>
                    <a:pt x="614907" y="168264"/>
                  </a:cubicBezTo>
                  <a:cubicBezTo>
                    <a:pt x="542590" y="168264"/>
                    <a:pt x="470274" y="168242"/>
                    <a:pt x="397958" y="168242"/>
                  </a:cubicBezTo>
                  <a:cubicBezTo>
                    <a:pt x="397958" y="181490"/>
                    <a:pt x="397958" y="194761"/>
                    <a:pt x="397958" y="208010"/>
                  </a:cubicBezTo>
                  <a:cubicBezTo>
                    <a:pt x="400296" y="207781"/>
                    <a:pt x="407149" y="206910"/>
                    <a:pt x="413177" y="206337"/>
                  </a:cubicBezTo>
                  <a:cubicBezTo>
                    <a:pt x="419435" y="205741"/>
                    <a:pt x="424890" y="205488"/>
                    <a:pt x="427457" y="205236"/>
                  </a:cubicBezTo>
                  <a:cubicBezTo>
                    <a:pt x="427457" y="232604"/>
                    <a:pt x="427457" y="259972"/>
                    <a:pt x="427457" y="287340"/>
                  </a:cubicBezTo>
                  <a:cubicBezTo>
                    <a:pt x="455467" y="287340"/>
                    <a:pt x="483499" y="287340"/>
                    <a:pt x="511509" y="287340"/>
                  </a:cubicBezTo>
                  <a:cubicBezTo>
                    <a:pt x="511601" y="294491"/>
                    <a:pt x="510867" y="314272"/>
                    <a:pt x="497298" y="333435"/>
                  </a:cubicBezTo>
                  <a:cubicBezTo>
                    <a:pt x="495648" y="335772"/>
                    <a:pt x="481551" y="355118"/>
                    <a:pt x="455879" y="363003"/>
                  </a:cubicBezTo>
                  <a:cubicBezTo>
                    <a:pt x="442677" y="367060"/>
                    <a:pt x="430597" y="366808"/>
                    <a:pt x="421933" y="366624"/>
                  </a:cubicBezTo>
                  <a:cubicBezTo>
                    <a:pt x="412100" y="366418"/>
                    <a:pt x="403894" y="365180"/>
                    <a:pt x="397958" y="363988"/>
                  </a:cubicBezTo>
                  <a:cubicBezTo>
                    <a:pt x="397958" y="374143"/>
                    <a:pt x="397958" y="384274"/>
                    <a:pt x="397958" y="394428"/>
                  </a:cubicBezTo>
                  <a:cubicBezTo>
                    <a:pt x="448109" y="394428"/>
                    <a:pt x="498261" y="394428"/>
                    <a:pt x="548412" y="394428"/>
                  </a:cubicBezTo>
                  <a:cubicBezTo>
                    <a:pt x="548412" y="403986"/>
                    <a:pt x="548412" y="413521"/>
                    <a:pt x="548412" y="423079"/>
                  </a:cubicBezTo>
                  <a:cubicBezTo>
                    <a:pt x="498261" y="423079"/>
                    <a:pt x="448086" y="423079"/>
                    <a:pt x="397935" y="423079"/>
                  </a:cubicBezTo>
                  <a:cubicBezTo>
                    <a:pt x="397935" y="431996"/>
                    <a:pt x="397935" y="440935"/>
                    <a:pt x="397935" y="449851"/>
                  </a:cubicBezTo>
                  <a:cubicBezTo>
                    <a:pt x="447788" y="449851"/>
                    <a:pt x="497665" y="449851"/>
                    <a:pt x="547518" y="449851"/>
                  </a:cubicBezTo>
                  <a:cubicBezTo>
                    <a:pt x="547518" y="460005"/>
                    <a:pt x="547518" y="470159"/>
                    <a:pt x="547518" y="480313"/>
                  </a:cubicBezTo>
                  <a:cubicBezTo>
                    <a:pt x="497642" y="480313"/>
                    <a:pt x="447765" y="480313"/>
                    <a:pt x="397912" y="480313"/>
                  </a:cubicBezTo>
                  <a:cubicBezTo>
                    <a:pt x="397912" y="492003"/>
                    <a:pt x="397912" y="503693"/>
                    <a:pt x="397912" y="515406"/>
                  </a:cubicBezTo>
                  <a:cubicBezTo>
                    <a:pt x="470251" y="515406"/>
                    <a:pt x="542567" y="515406"/>
                    <a:pt x="614907" y="515406"/>
                  </a:cubicBezTo>
                  <a:cubicBezTo>
                    <a:pt x="614907" y="490468"/>
                    <a:pt x="614907" y="465529"/>
                    <a:pt x="614907" y="440591"/>
                  </a:cubicBezTo>
                  <a:lnTo>
                    <a:pt x="630608" y="440591"/>
                  </a:lnTo>
                  <a:cubicBezTo>
                    <a:pt x="630608" y="440591"/>
                    <a:pt x="630608" y="440591"/>
                    <a:pt x="630608" y="440591"/>
                  </a:cubicBezTo>
                  <a:cubicBezTo>
                    <a:pt x="641083" y="440591"/>
                    <a:pt x="651535" y="440591"/>
                    <a:pt x="662010" y="440591"/>
                  </a:cubicBezTo>
                  <a:cubicBezTo>
                    <a:pt x="662010" y="334420"/>
                    <a:pt x="662010" y="228249"/>
                    <a:pt x="662010" y="122101"/>
                  </a:cubicBezTo>
                  <a:cubicBezTo>
                    <a:pt x="574199" y="122032"/>
                    <a:pt x="486388" y="121987"/>
                    <a:pt x="398577" y="121941"/>
                  </a:cubicBezTo>
                  <a:close/>
                  <a:moveTo>
                    <a:pt x="267834" y="452946"/>
                  </a:moveTo>
                  <a:cubicBezTo>
                    <a:pt x="246334" y="472451"/>
                    <a:pt x="215070" y="482743"/>
                    <a:pt x="177387" y="482743"/>
                  </a:cubicBezTo>
                  <a:cubicBezTo>
                    <a:pt x="145572" y="482743"/>
                    <a:pt x="109838" y="473735"/>
                    <a:pt x="90470" y="460808"/>
                  </a:cubicBezTo>
                  <a:lnTo>
                    <a:pt x="86230" y="457988"/>
                  </a:lnTo>
                  <a:lnTo>
                    <a:pt x="100899" y="409281"/>
                  </a:lnTo>
                  <a:lnTo>
                    <a:pt x="108509" y="413957"/>
                  </a:lnTo>
                  <a:cubicBezTo>
                    <a:pt x="129092" y="426632"/>
                    <a:pt x="155933" y="434196"/>
                    <a:pt x="180275" y="434196"/>
                  </a:cubicBezTo>
                  <a:cubicBezTo>
                    <a:pt x="218049" y="434196"/>
                    <a:pt x="241521" y="415538"/>
                    <a:pt x="241521" y="385511"/>
                  </a:cubicBezTo>
                  <a:cubicBezTo>
                    <a:pt x="241521" y="358625"/>
                    <a:pt x="226622" y="343359"/>
                    <a:pt x="184561" y="327177"/>
                  </a:cubicBezTo>
                  <a:cubicBezTo>
                    <a:pt x="122926" y="305333"/>
                    <a:pt x="94160" y="273954"/>
                    <a:pt x="94160" y="228478"/>
                  </a:cubicBezTo>
                  <a:cubicBezTo>
                    <a:pt x="94160" y="172367"/>
                    <a:pt x="140301" y="133195"/>
                    <a:pt x="206359" y="133195"/>
                  </a:cubicBezTo>
                  <a:cubicBezTo>
                    <a:pt x="246082" y="133195"/>
                    <a:pt x="270630" y="143739"/>
                    <a:pt x="281747" y="150042"/>
                  </a:cubicBezTo>
                  <a:lnTo>
                    <a:pt x="286698" y="152838"/>
                  </a:lnTo>
                  <a:lnTo>
                    <a:pt x="270653" y="200285"/>
                  </a:lnTo>
                  <a:lnTo>
                    <a:pt x="263479" y="196366"/>
                  </a:lnTo>
                  <a:cubicBezTo>
                    <a:pt x="251262" y="189696"/>
                    <a:pt x="231160" y="181742"/>
                    <a:pt x="204938" y="181742"/>
                  </a:cubicBezTo>
                  <a:cubicBezTo>
                    <a:pt x="167302" y="181742"/>
                    <a:pt x="150455" y="202807"/>
                    <a:pt x="150455" y="223665"/>
                  </a:cubicBezTo>
                  <a:cubicBezTo>
                    <a:pt x="150455" y="248672"/>
                    <a:pt x="165124" y="262379"/>
                    <a:pt x="210806" y="280051"/>
                  </a:cubicBezTo>
                  <a:cubicBezTo>
                    <a:pt x="272143" y="303729"/>
                    <a:pt x="298296" y="334260"/>
                    <a:pt x="298296" y="382119"/>
                  </a:cubicBezTo>
                  <a:cubicBezTo>
                    <a:pt x="298296" y="409968"/>
                    <a:pt x="287478" y="435113"/>
                    <a:pt x="267834" y="452946"/>
                  </a:cubicBezTo>
                  <a:close/>
                </a:path>
              </a:pathLst>
            </a:custGeom>
            <a:solidFill>
              <a:srgbClr val="FFFF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400"/>
            </a:p>
          </p:txBody>
        </p:sp>
      </p:grp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 txBox="1">
            <a:spLocks noGrp="1"/>
          </p:cNvSpPr>
          <p:nvPr>
            <p:ph type="ctrTitle"/>
          </p:nvPr>
        </p:nvSpPr>
        <p:spPr>
          <a:xfrm>
            <a:off x="1317426" y="131813"/>
            <a:ext cx="9559077" cy="86572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4800">
                <a:solidFill>
                  <a:srgbClr val="27348B"/>
                </a:solidFill>
              </a:defRPr>
            </a:lvl1pPr>
            <a:lvl2pPr lvl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2pPr>
            <a:lvl3pPr lvl="2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3pPr>
            <a:lvl4pPr lvl="3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4pPr>
            <a:lvl5pPr lvl="4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5pPr>
            <a:lvl6pPr lvl="5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6pPr>
            <a:lvl7pPr lvl="6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7pPr>
            <a:lvl8pPr lvl="7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8pPr>
            <a:lvl9pPr lvl="8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그림 개체 틀 69">
            <a:extLst>
              <a:ext uri="{FF2B5EF4-FFF2-40B4-BE49-F238E27FC236}">
                <a16:creationId xmlns:a16="http://schemas.microsoft.com/office/drawing/2014/main" id="{4CBC11AB-4544-4C2D-AD5A-477B61EAD23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8265502" cy="68580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1 w 8265502"/>
              <a:gd name="connsiteY5" fmla="*/ 6338077 h 6858000"/>
              <a:gd name="connsiteX6" fmla="*/ 4102323 w 8265502"/>
              <a:gd name="connsiteY6" fmla="*/ 6858000 h 6858000"/>
              <a:gd name="connsiteX7" fmla="*/ 2859784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7 w 8265502"/>
              <a:gd name="connsiteY30" fmla="*/ 6310563 h 6858000"/>
              <a:gd name="connsiteX31" fmla="*/ 2078889 w 8265502"/>
              <a:gd name="connsiteY31" fmla="*/ 5763125 h 6858000"/>
              <a:gd name="connsiteX32" fmla="*/ 2801505 w 8265502"/>
              <a:gd name="connsiteY32" fmla="*/ 5763125 h 6858000"/>
              <a:gd name="connsiteX33" fmla="*/ 3075224 w 8265502"/>
              <a:gd name="connsiteY33" fmla="*/ 6310563 h 6858000"/>
              <a:gd name="connsiteX34" fmla="*/ 2801505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3 w 8265502"/>
              <a:gd name="connsiteY38" fmla="*/ 5187603 h 6858000"/>
              <a:gd name="connsiteX39" fmla="*/ 4116082 w 8265502"/>
              <a:gd name="connsiteY39" fmla="*/ 5735041 h 6858000"/>
              <a:gd name="connsiteX40" fmla="*/ 3842363 w 8265502"/>
              <a:gd name="connsiteY40" fmla="*/ 6282478 h 6858000"/>
              <a:gd name="connsiteX41" fmla="*/ 3119748 w 8265502"/>
              <a:gd name="connsiteY41" fmla="*/ 6282478 h 6858000"/>
              <a:gd name="connsiteX42" fmla="*/ 2846029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2078891 w 8265502"/>
              <a:gd name="connsiteY49" fmla="*/ 4612651 h 6858000"/>
              <a:gd name="connsiteX50" fmla="*/ 2801507 w 8265502"/>
              <a:gd name="connsiteY50" fmla="*/ 4612651 h 6858000"/>
              <a:gd name="connsiteX51" fmla="*/ 3075227 w 8265502"/>
              <a:gd name="connsiteY51" fmla="*/ 5160089 h 6858000"/>
              <a:gd name="connsiteX52" fmla="*/ 2801507 w 8265502"/>
              <a:gd name="connsiteY52" fmla="*/ 5707526 h 6858000"/>
              <a:gd name="connsiteX53" fmla="*/ 2078891 w 8265502"/>
              <a:gd name="connsiteY53" fmla="*/ 5707526 h 6858000"/>
              <a:gd name="connsiteX54" fmla="*/ 1805171 w 8265502"/>
              <a:gd name="connsiteY54" fmla="*/ 5160089 h 6858000"/>
              <a:gd name="connsiteX55" fmla="*/ 3182 w 8265502"/>
              <a:gd name="connsiteY55" fmla="*/ 4612651 h 6858000"/>
              <a:gd name="connsiteX56" fmla="*/ 725798 w 8265502"/>
              <a:gd name="connsiteY56" fmla="*/ 4612651 h 6858000"/>
              <a:gd name="connsiteX57" fmla="*/ 999517 w 8265502"/>
              <a:gd name="connsiteY57" fmla="*/ 5160089 h 6858000"/>
              <a:gd name="connsiteX58" fmla="*/ 725798 w 8265502"/>
              <a:gd name="connsiteY58" fmla="*/ 5707526 h 6858000"/>
              <a:gd name="connsiteX59" fmla="*/ 3182 w 8265502"/>
              <a:gd name="connsiteY59" fmla="*/ 5707526 h 6858000"/>
              <a:gd name="connsiteX60" fmla="*/ 0 w 8265502"/>
              <a:gd name="connsiteY60" fmla="*/ 5701162 h 6858000"/>
              <a:gd name="connsiteX61" fmla="*/ 0 w 8265502"/>
              <a:gd name="connsiteY61" fmla="*/ 4619015 h 6858000"/>
              <a:gd name="connsiteX62" fmla="*/ 5195456 w 8265502"/>
              <a:gd name="connsiteY62" fmla="*/ 4037129 h 6858000"/>
              <a:gd name="connsiteX63" fmla="*/ 5918073 w 8265502"/>
              <a:gd name="connsiteY63" fmla="*/ 4037129 h 6858000"/>
              <a:gd name="connsiteX64" fmla="*/ 6191792 w 8265502"/>
              <a:gd name="connsiteY64" fmla="*/ 4584567 h 6858000"/>
              <a:gd name="connsiteX65" fmla="*/ 5918073 w 8265502"/>
              <a:gd name="connsiteY65" fmla="*/ 5132004 h 6858000"/>
              <a:gd name="connsiteX66" fmla="*/ 5195456 w 8265502"/>
              <a:gd name="connsiteY66" fmla="*/ 5132004 h 6858000"/>
              <a:gd name="connsiteX67" fmla="*/ 4921737 w 8265502"/>
              <a:gd name="connsiteY67" fmla="*/ 4584567 h 6858000"/>
              <a:gd name="connsiteX68" fmla="*/ 3119749 w 8265502"/>
              <a:gd name="connsiteY68" fmla="*/ 4037129 h 6858000"/>
              <a:gd name="connsiteX69" fmla="*/ 3842364 w 8265502"/>
              <a:gd name="connsiteY69" fmla="*/ 4037129 h 6858000"/>
              <a:gd name="connsiteX70" fmla="*/ 4116083 w 8265502"/>
              <a:gd name="connsiteY70" fmla="*/ 4584567 h 6858000"/>
              <a:gd name="connsiteX71" fmla="*/ 3842364 w 8265502"/>
              <a:gd name="connsiteY71" fmla="*/ 5132004 h 6858000"/>
              <a:gd name="connsiteX72" fmla="*/ 3119749 w 8265502"/>
              <a:gd name="connsiteY72" fmla="*/ 5132004 h 6858000"/>
              <a:gd name="connsiteX73" fmla="*/ 2846030 w 8265502"/>
              <a:gd name="connsiteY73" fmla="*/ 4584567 h 6858000"/>
              <a:gd name="connsiteX74" fmla="*/ 1044040 w 8265502"/>
              <a:gd name="connsiteY74" fmla="*/ 4037129 h 6858000"/>
              <a:gd name="connsiteX75" fmla="*/ 1766657 w 8265502"/>
              <a:gd name="connsiteY75" fmla="*/ 4037129 h 6858000"/>
              <a:gd name="connsiteX76" fmla="*/ 2040376 w 8265502"/>
              <a:gd name="connsiteY76" fmla="*/ 4584567 h 6858000"/>
              <a:gd name="connsiteX77" fmla="*/ 1766657 w 8265502"/>
              <a:gd name="connsiteY77" fmla="*/ 5132004 h 6858000"/>
              <a:gd name="connsiteX78" fmla="*/ 1044040 w 8265502"/>
              <a:gd name="connsiteY78" fmla="*/ 5132004 h 6858000"/>
              <a:gd name="connsiteX79" fmla="*/ 770321 w 8265502"/>
              <a:gd name="connsiteY79" fmla="*/ 4584567 h 6858000"/>
              <a:gd name="connsiteX80" fmla="*/ 2078891 w 8265502"/>
              <a:gd name="connsiteY80" fmla="*/ 3458978 h 6858000"/>
              <a:gd name="connsiteX81" fmla="*/ 2801507 w 8265502"/>
              <a:gd name="connsiteY81" fmla="*/ 3458978 h 6858000"/>
              <a:gd name="connsiteX82" fmla="*/ 3075227 w 8265502"/>
              <a:gd name="connsiteY82" fmla="*/ 4006416 h 6858000"/>
              <a:gd name="connsiteX83" fmla="*/ 2801507 w 8265502"/>
              <a:gd name="connsiteY83" fmla="*/ 4553853 h 6858000"/>
              <a:gd name="connsiteX84" fmla="*/ 2078891 w 8265502"/>
              <a:gd name="connsiteY84" fmla="*/ 4553853 h 6858000"/>
              <a:gd name="connsiteX85" fmla="*/ 1805171 w 8265502"/>
              <a:gd name="connsiteY85" fmla="*/ 4006416 h 6858000"/>
              <a:gd name="connsiteX86" fmla="*/ 3182 w 8265502"/>
              <a:gd name="connsiteY86" fmla="*/ 3458978 h 6858000"/>
              <a:gd name="connsiteX87" fmla="*/ 725798 w 8265502"/>
              <a:gd name="connsiteY87" fmla="*/ 3458978 h 6858000"/>
              <a:gd name="connsiteX88" fmla="*/ 999517 w 8265502"/>
              <a:gd name="connsiteY88" fmla="*/ 4006416 h 6858000"/>
              <a:gd name="connsiteX89" fmla="*/ 725798 w 8265502"/>
              <a:gd name="connsiteY89" fmla="*/ 4553853 h 6858000"/>
              <a:gd name="connsiteX90" fmla="*/ 3182 w 8265502"/>
              <a:gd name="connsiteY90" fmla="*/ 4553853 h 6858000"/>
              <a:gd name="connsiteX91" fmla="*/ 0 w 8265502"/>
              <a:gd name="connsiteY91" fmla="*/ 4547489 h 6858000"/>
              <a:gd name="connsiteX92" fmla="*/ 0 w 8265502"/>
              <a:gd name="connsiteY92" fmla="*/ 3465342 h 6858000"/>
              <a:gd name="connsiteX93" fmla="*/ 1044040 w 8265502"/>
              <a:gd name="connsiteY93" fmla="*/ 2883459 h 6858000"/>
              <a:gd name="connsiteX94" fmla="*/ 1766657 w 8265502"/>
              <a:gd name="connsiteY94" fmla="*/ 2883459 h 6858000"/>
              <a:gd name="connsiteX95" fmla="*/ 2040376 w 8265502"/>
              <a:gd name="connsiteY95" fmla="*/ 3430894 h 6858000"/>
              <a:gd name="connsiteX96" fmla="*/ 1766657 w 8265502"/>
              <a:gd name="connsiteY96" fmla="*/ 3978331 h 6858000"/>
              <a:gd name="connsiteX97" fmla="*/ 1044040 w 8265502"/>
              <a:gd name="connsiteY97" fmla="*/ 3978331 h 6858000"/>
              <a:gd name="connsiteX98" fmla="*/ 770321 w 8265502"/>
              <a:gd name="connsiteY98" fmla="*/ 3430894 h 6858000"/>
              <a:gd name="connsiteX99" fmla="*/ 3119749 w 8265502"/>
              <a:gd name="connsiteY99" fmla="*/ 2883458 h 6858000"/>
              <a:gd name="connsiteX100" fmla="*/ 3842364 w 8265502"/>
              <a:gd name="connsiteY100" fmla="*/ 2883458 h 6858000"/>
              <a:gd name="connsiteX101" fmla="*/ 4116083 w 8265502"/>
              <a:gd name="connsiteY101" fmla="*/ 3430894 h 6858000"/>
              <a:gd name="connsiteX102" fmla="*/ 3842364 w 8265502"/>
              <a:gd name="connsiteY102" fmla="*/ 3978331 h 6858000"/>
              <a:gd name="connsiteX103" fmla="*/ 3119749 w 8265502"/>
              <a:gd name="connsiteY103" fmla="*/ 3978331 h 6858000"/>
              <a:gd name="connsiteX104" fmla="*/ 2846030 w 8265502"/>
              <a:gd name="connsiteY104" fmla="*/ 3430894 h 6858000"/>
              <a:gd name="connsiteX105" fmla="*/ 3182 w 8265502"/>
              <a:gd name="connsiteY105" fmla="*/ 2305308 h 6858000"/>
              <a:gd name="connsiteX106" fmla="*/ 725799 w 8265502"/>
              <a:gd name="connsiteY106" fmla="*/ 2305308 h 6858000"/>
              <a:gd name="connsiteX107" fmla="*/ 999517 w 8265502"/>
              <a:gd name="connsiteY107" fmla="*/ 2852745 h 6858000"/>
              <a:gd name="connsiteX108" fmla="*/ 725799 w 8265502"/>
              <a:gd name="connsiteY108" fmla="*/ 3400180 h 6858000"/>
              <a:gd name="connsiteX109" fmla="*/ 3182 w 8265502"/>
              <a:gd name="connsiteY109" fmla="*/ 3400180 h 6858000"/>
              <a:gd name="connsiteX110" fmla="*/ 0 w 8265502"/>
              <a:gd name="connsiteY110" fmla="*/ 3393816 h 6858000"/>
              <a:gd name="connsiteX111" fmla="*/ 0 w 8265502"/>
              <a:gd name="connsiteY111" fmla="*/ 2311672 h 6858000"/>
              <a:gd name="connsiteX112" fmla="*/ 2078891 w 8265502"/>
              <a:gd name="connsiteY112" fmla="*/ 2305306 h 6858000"/>
              <a:gd name="connsiteX113" fmla="*/ 2801507 w 8265502"/>
              <a:gd name="connsiteY113" fmla="*/ 2305306 h 6858000"/>
              <a:gd name="connsiteX114" fmla="*/ 3075227 w 8265502"/>
              <a:gd name="connsiteY114" fmla="*/ 2852744 h 6858000"/>
              <a:gd name="connsiteX115" fmla="*/ 2801507 w 8265502"/>
              <a:gd name="connsiteY115" fmla="*/ 3400179 h 6858000"/>
              <a:gd name="connsiteX116" fmla="*/ 2078891 w 8265502"/>
              <a:gd name="connsiteY116" fmla="*/ 3400179 h 6858000"/>
              <a:gd name="connsiteX117" fmla="*/ 1805171 w 8265502"/>
              <a:gd name="connsiteY117" fmla="*/ 2852744 h 6858000"/>
              <a:gd name="connsiteX118" fmla="*/ 4154597 w 8265502"/>
              <a:gd name="connsiteY118" fmla="*/ 2305305 h 6858000"/>
              <a:gd name="connsiteX119" fmla="*/ 4877214 w 8265502"/>
              <a:gd name="connsiteY119" fmla="*/ 2305305 h 6858000"/>
              <a:gd name="connsiteX120" fmla="*/ 5150933 w 8265502"/>
              <a:gd name="connsiteY120" fmla="*/ 2852744 h 6858000"/>
              <a:gd name="connsiteX121" fmla="*/ 4877214 w 8265502"/>
              <a:gd name="connsiteY121" fmla="*/ 3400179 h 6858000"/>
              <a:gd name="connsiteX122" fmla="*/ 4154597 w 8265502"/>
              <a:gd name="connsiteY122" fmla="*/ 3400179 h 6858000"/>
              <a:gd name="connsiteX123" fmla="*/ 3880878 w 8265502"/>
              <a:gd name="connsiteY123" fmla="*/ 2852744 h 6858000"/>
              <a:gd name="connsiteX124" fmla="*/ 1044040 w 8265502"/>
              <a:gd name="connsiteY124" fmla="*/ 1729785 h 6858000"/>
              <a:gd name="connsiteX125" fmla="*/ 1766657 w 8265502"/>
              <a:gd name="connsiteY125" fmla="*/ 1729785 h 6858000"/>
              <a:gd name="connsiteX126" fmla="*/ 2040376 w 8265502"/>
              <a:gd name="connsiteY126" fmla="*/ 2277224 h 6858000"/>
              <a:gd name="connsiteX127" fmla="*/ 1766657 w 8265502"/>
              <a:gd name="connsiteY127" fmla="*/ 2824659 h 6858000"/>
              <a:gd name="connsiteX128" fmla="*/ 1044040 w 8265502"/>
              <a:gd name="connsiteY128" fmla="*/ 2824659 h 6858000"/>
              <a:gd name="connsiteX129" fmla="*/ 770321 w 8265502"/>
              <a:gd name="connsiteY129" fmla="*/ 2277224 h 6858000"/>
              <a:gd name="connsiteX130" fmla="*/ 3119749 w 8265502"/>
              <a:gd name="connsiteY130" fmla="*/ 1729784 h 6858000"/>
              <a:gd name="connsiteX131" fmla="*/ 3842364 w 8265502"/>
              <a:gd name="connsiteY131" fmla="*/ 1729784 h 6858000"/>
              <a:gd name="connsiteX132" fmla="*/ 4116083 w 8265502"/>
              <a:gd name="connsiteY132" fmla="*/ 2277222 h 6858000"/>
              <a:gd name="connsiteX133" fmla="*/ 3842364 w 8265502"/>
              <a:gd name="connsiteY133" fmla="*/ 2824659 h 6858000"/>
              <a:gd name="connsiteX134" fmla="*/ 3119749 w 8265502"/>
              <a:gd name="connsiteY134" fmla="*/ 2824659 h 6858000"/>
              <a:gd name="connsiteX135" fmla="*/ 2846030 w 8265502"/>
              <a:gd name="connsiteY135" fmla="*/ 2277222 h 6858000"/>
              <a:gd name="connsiteX136" fmla="*/ 3182 w 8265502"/>
              <a:gd name="connsiteY136" fmla="*/ 1151633 h 6858000"/>
              <a:gd name="connsiteX137" fmla="*/ 725799 w 8265502"/>
              <a:gd name="connsiteY137" fmla="*/ 1151633 h 6858000"/>
              <a:gd name="connsiteX138" fmla="*/ 999517 w 8265502"/>
              <a:gd name="connsiteY138" fmla="*/ 1699071 h 6858000"/>
              <a:gd name="connsiteX139" fmla="*/ 725799 w 8265502"/>
              <a:gd name="connsiteY139" fmla="*/ 2246508 h 6858000"/>
              <a:gd name="connsiteX140" fmla="*/ 3182 w 8265502"/>
              <a:gd name="connsiteY140" fmla="*/ 2246508 h 6858000"/>
              <a:gd name="connsiteX141" fmla="*/ 0 w 8265502"/>
              <a:gd name="connsiteY141" fmla="*/ 2240144 h 6858000"/>
              <a:gd name="connsiteX142" fmla="*/ 0 w 8265502"/>
              <a:gd name="connsiteY142" fmla="*/ 1157997 h 6858000"/>
              <a:gd name="connsiteX143" fmla="*/ 2078891 w 8265502"/>
              <a:gd name="connsiteY143" fmla="*/ 1151632 h 6858000"/>
              <a:gd name="connsiteX144" fmla="*/ 2801507 w 8265502"/>
              <a:gd name="connsiteY144" fmla="*/ 1151632 h 6858000"/>
              <a:gd name="connsiteX145" fmla="*/ 3075227 w 8265502"/>
              <a:gd name="connsiteY145" fmla="*/ 1699069 h 6858000"/>
              <a:gd name="connsiteX146" fmla="*/ 2801507 w 8265502"/>
              <a:gd name="connsiteY146" fmla="*/ 2246507 h 6858000"/>
              <a:gd name="connsiteX147" fmla="*/ 2078891 w 8265502"/>
              <a:gd name="connsiteY147" fmla="*/ 2246507 h 6858000"/>
              <a:gd name="connsiteX148" fmla="*/ 1805172 w 8265502"/>
              <a:gd name="connsiteY148" fmla="*/ 1699069 h 6858000"/>
              <a:gd name="connsiteX149" fmla="*/ 4154597 w 8265502"/>
              <a:gd name="connsiteY149" fmla="*/ 1151631 h 6858000"/>
              <a:gd name="connsiteX150" fmla="*/ 4877214 w 8265502"/>
              <a:gd name="connsiteY150" fmla="*/ 1151631 h 6858000"/>
              <a:gd name="connsiteX151" fmla="*/ 5150933 w 8265502"/>
              <a:gd name="connsiteY151" fmla="*/ 1699069 h 6858000"/>
              <a:gd name="connsiteX152" fmla="*/ 4877214 w 8265502"/>
              <a:gd name="connsiteY152" fmla="*/ 2246506 h 6858000"/>
              <a:gd name="connsiteX153" fmla="*/ 4154597 w 8265502"/>
              <a:gd name="connsiteY153" fmla="*/ 2246506 h 6858000"/>
              <a:gd name="connsiteX154" fmla="*/ 3880878 w 8265502"/>
              <a:gd name="connsiteY154" fmla="*/ 1699069 h 6858000"/>
              <a:gd name="connsiteX155" fmla="*/ 1044040 w 8265502"/>
              <a:gd name="connsiteY155" fmla="*/ 576110 h 6858000"/>
              <a:gd name="connsiteX156" fmla="*/ 1766657 w 8265502"/>
              <a:gd name="connsiteY156" fmla="*/ 576110 h 6858000"/>
              <a:gd name="connsiteX157" fmla="*/ 2040377 w 8265502"/>
              <a:gd name="connsiteY157" fmla="*/ 1123549 h 6858000"/>
              <a:gd name="connsiteX158" fmla="*/ 1766657 w 8265502"/>
              <a:gd name="connsiteY158" fmla="*/ 1670985 h 6858000"/>
              <a:gd name="connsiteX159" fmla="*/ 1044040 w 8265502"/>
              <a:gd name="connsiteY159" fmla="*/ 1670985 h 6858000"/>
              <a:gd name="connsiteX160" fmla="*/ 770321 w 8265502"/>
              <a:gd name="connsiteY160" fmla="*/ 1123549 h 6858000"/>
              <a:gd name="connsiteX161" fmla="*/ 3119749 w 8265502"/>
              <a:gd name="connsiteY161" fmla="*/ 576109 h 6858000"/>
              <a:gd name="connsiteX162" fmla="*/ 3842364 w 8265502"/>
              <a:gd name="connsiteY162" fmla="*/ 576109 h 6858000"/>
              <a:gd name="connsiteX163" fmla="*/ 4116083 w 8265502"/>
              <a:gd name="connsiteY163" fmla="*/ 1123547 h 6858000"/>
              <a:gd name="connsiteX164" fmla="*/ 3842364 w 8265502"/>
              <a:gd name="connsiteY164" fmla="*/ 1670984 h 6858000"/>
              <a:gd name="connsiteX165" fmla="*/ 3119749 w 8265502"/>
              <a:gd name="connsiteY165" fmla="*/ 1670984 h 6858000"/>
              <a:gd name="connsiteX166" fmla="*/ 2846030 w 8265502"/>
              <a:gd name="connsiteY166" fmla="*/ 1123547 h 6858000"/>
              <a:gd name="connsiteX167" fmla="*/ 5195456 w 8265502"/>
              <a:gd name="connsiteY167" fmla="*/ 576108 h 6858000"/>
              <a:gd name="connsiteX168" fmla="*/ 5918073 w 8265502"/>
              <a:gd name="connsiteY168" fmla="*/ 576108 h 6858000"/>
              <a:gd name="connsiteX169" fmla="*/ 6191792 w 8265502"/>
              <a:gd name="connsiteY169" fmla="*/ 1123546 h 6858000"/>
              <a:gd name="connsiteX170" fmla="*/ 5918073 w 8265502"/>
              <a:gd name="connsiteY170" fmla="*/ 1670983 h 6858000"/>
              <a:gd name="connsiteX171" fmla="*/ 5195456 w 8265502"/>
              <a:gd name="connsiteY171" fmla="*/ 1670983 h 6858000"/>
              <a:gd name="connsiteX172" fmla="*/ 4921737 w 8265502"/>
              <a:gd name="connsiteY172" fmla="*/ 1123546 h 6858000"/>
              <a:gd name="connsiteX173" fmla="*/ 7025576 w 8265502"/>
              <a:gd name="connsiteY173" fmla="*/ 0 h 6858000"/>
              <a:gd name="connsiteX174" fmla="*/ 8265502 w 8265502"/>
              <a:gd name="connsiteY174" fmla="*/ 0 h 6858000"/>
              <a:gd name="connsiteX175" fmla="*/ 8006847 w 8265502"/>
              <a:gd name="connsiteY175" fmla="*/ 517308 h 6858000"/>
              <a:gd name="connsiteX176" fmla="*/ 7284230 w 8265502"/>
              <a:gd name="connsiteY176" fmla="*/ 517308 h 6858000"/>
              <a:gd name="connsiteX177" fmla="*/ 6242345 w 8265502"/>
              <a:gd name="connsiteY177" fmla="*/ 0 h 6858000"/>
              <a:gd name="connsiteX178" fmla="*/ 6967007 w 8265502"/>
              <a:gd name="connsiteY178" fmla="*/ 0 h 6858000"/>
              <a:gd name="connsiteX179" fmla="*/ 7239703 w 8265502"/>
              <a:gd name="connsiteY179" fmla="*/ 545393 h 6858000"/>
              <a:gd name="connsiteX180" fmla="*/ 6965984 w 8265502"/>
              <a:gd name="connsiteY180" fmla="*/ 1092830 h 6858000"/>
              <a:gd name="connsiteX181" fmla="*/ 6243367 w 8265502"/>
              <a:gd name="connsiteY181" fmla="*/ 1092830 h 6858000"/>
              <a:gd name="connsiteX182" fmla="*/ 5969648 w 8265502"/>
              <a:gd name="connsiteY182" fmla="*/ 545393 h 6858000"/>
              <a:gd name="connsiteX183" fmla="*/ 4936801 w 8265502"/>
              <a:gd name="connsiteY183" fmla="*/ 0 h 6858000"/>
              <a:gd name="connsiteX184" fmla="*/ 6176728 w 8265502"/>
              <a:gd name="connsiteY184" fmla="*/ 0 h 6858000"/>
              <a:gd name="connsiteX185" fmla="*/ 5918073 w 8265502"/>
              <a:gd name="connsiteY185" fmla="*/ 517309 h 6858000"/>
              <a:gd name="connsiteX186" fmla="*/ 5195456 w 8265502"/>
              <a:gd name="connsiteY186" fmla="*/ 517309 h 6858000"/>
              <a:gd name="connsiteX187" fmla="*/ 4153576 w 8265502"/>
              <a:gd name="connsiteY187" fmla="*/ 0 h 6858000"/>
              <a:gd name="connsiteX188" fmla="*/ 4878236 w 8265502"/>
              <a:gd name="connsiteY188" fmla="*/ 0 h 6858000"/>
              <a:gd name="connsiteX189" fmla="*/ 5150933 w 8265502"/>
              <a:gd name="connsiteY189" fmla="*/ 545395 h 6858000"/>
              <a:gd name="connsiteX190" fmla="*/ 4877214 w 8265502"/>
              <a:gd name="connsiteY190" fmla="*/ 1092832 h 6858000"/>
              <a:gd name="connsiteX191" fmla="*/ 4154597 w 8265502"/>
              <a:gd name="connsiteY191" fmla="*/ 1092832 h 6858000"/>
              <a:gd name="connsiteX192" fmla="*/ 3880878 w 8265502"/>
              <a:gd name="connsiteY192" fmla="*/ 545395 h 6858000"/>
              <a:gd name="connsiteX193" fmla="*/ 2861095 w 8265502"/>
              <a:gd name="connsiteY193" fmla="*/ 0 h 6858000"/>
              <a:gd name="connsiteX194" fmla="*/ 4101020 w 8265502"/>
              <a:gd name="connsiteY194" fmla="*/ 0 h 6858000"/>
              <a:gd name="connsiteX195" fmla="*/ 3842364 w 8265502"/>
              <a:gd name="connsiteY195" fmla="*/ 517310 h 6858000"/>
              <a:gd name="connsiteX196" fmla="*/ 3119749 w 8265502"/>
              <a:gd name="connsiteY196" fmla="*/ 517310 h 6858000"/>
              <a:gd name="connsiteX197" fmla="*/ 2077870 w 8265502"/>
              <a:gd name="connsiteY197" fmla="*/ 0 h 6858000"/>
              <a:gd name="connsiteX198" fmla="*/ 2802528 w 8265502"/>
              <a:gd name="connsiteY198" fmla="*/ 0 h 6858000"/>
              <a:gd name="connsiteX199" fmla="*/ 3075227 w 8265502"/>
              <a:gd name="connsiteY199" fmla="*/ 545396 h 6858000"/>
              <a:gd name="connsiteX200" fmla="*/ 2801507 w 8265502"/>
              <a:gd name="connsiteY200" fmla="*/ 1092833 h 6858000"/>
              <a:gd name="connsiteX201" fmla="*/ 2078891 w 8265502"/>
              <a:gd name="connsiteY201" fmla="*/ 1092833 h 6858000"/>
              <a:gd name="connsiteX202" fmla="*/ 1805172 w 8265502"/>
              <a:gd name="connsiteY202" fmla="*/ 545396 h 6858000"/>
              <a:gd name="connsiteX203" fmla="*/ 785384 w 8265502"/>
              <a:gd name="connsiteY203" fmla="*/ 0 h 6858000"/>
              <a:gd name="connsiteX204" fmla="*/ 2025315 w 8265502"/>
              <a:gd name="connsiteY204" fmla="*/ 0 h 6858000"/>
              <a:gd name="connsiteX205" fmla="*/ 1766657 w 8265502"/>
              <a:gd name="connsiteY205" fmla="*/ 517311 h 6858000"/>
              <a:gd name="connsiteX206" fmla="*/ 1044040 w 8265502"/>
              <a:gd name="connsiteY206" fmla="*/ 517311 h 6858000"/>
              <a:gd name="connsiteX207" fmla="*/ 2162 w 8265502"/>
              <a:gd name="connsiteY207" fmla="*/ 0 h 6858000"/>
              <a:gd name="connsiteX208" fmla="*/ 726820 w 8265502"/>
              <a:gd name="connsiteY208" fmla="*/ 0 h 6858000"/>
              <a:gd name="connsiteX209" fmla="*/ 999517 w 8265502"/>
              <a:gd name="connsiteY209" fmla="*/ 545397 h 6858000"/>
              <a:gd name="connsiteX210" fmla="*/ 725799 w 8265502"/>
              <a:gd name="connsiteY210" fmla="*/ 1092834 h 6858000"/>
              <a:gd name="connsiteX211" fmla="*/ 3182 w 8265502"/>
              <a:gd name="connsiteY211" fmla="*/ 1092834 h 6858000"/>
              <a:gd name="connsiteX212" fmla="*/ 0 w 8265502"/>
              <a:gd name="connsiteY212" fmla="*/ 1086470 h 6858000"/>
              <a:gd name="connsiteX213" fmla="*/ 0 w 8265502"/>
              <a:gd name="connsiteY213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1" y="6338077"/>
                </a:lnTo>
                <a:lnTo>
                  <a:pt x="4102323" y="6858000"/>
                </a:lnTo>
                <a:lnTo>
                  <a:pt x="2859784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7" y="6310563"/>
                </a:lnTo>
                <a:close/>
                <a:moveTo>
                  <a:pt x="2078889" y="5763125"/>
                </a:moveTo>
                <a:lnTo>
                  <a:pt x="2801505" y="5763125"/>
                </a:lnTo>
                <a:lnTo>
                  <a:pt x="3075224" y="6310563"/>
                </a:lnTo>
                <a:lnTo>
                  <a:pt x="2801505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3" y="5187603"/>
                </a:lnTo>
                <a:lnTo>
                  <a:pt x="4116082" y="5735041"/>
                </a:lnTo>
                <a:lnTo>
                  <a:pt x="3842363" y="6282478"/>
                </a:lnTo>
                <a:lnTo>
                  <a:pt x="3119748" y="6282478"/>
                </a:lnTo>
                <a:lnTo>
                  <a:pt x="2846029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49" y="4037129"/>
                </a:moveTo>
                <a:lnTo>
                  <a:pt x="3842364" y="4037129"/>
                </a:lnTo>
                <a:lnTo>
                  <a:pt x="4116083" y="4584567"/>
                </a:lnTo>
                <a:lnTo>
                  <a:pt x="3842364" y="5132004"/>
                </a:lnTo>
                <a:lnTo>
                  <a:pt x="3119749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49" y="2883458"/>
                </a:moveTo>
                <a:lnTo>
                  <a:pt x="3842364" y="2883458"/>
                </a:lnTo>
                <a:lnTo>
                  <a:pt x="4116083" y="3430894"/>
                </a:lnTo>
                <a:lnTo>
                  <a:pt x="3842364" y="3978331"/>
                </a:lnTo>
                <a:lnTo>
                  <a:pt x="3119749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5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8" y="2852744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49" y="1729784"/>
                </a:moveTo>
                <a:lnTo>
                  <a:pt x="3842364" y="1729784"/>
                </a:lnTo>
                <a:lnTo>
                  <a:pt x="4116083" y="2277222"/>
                </a:lnTo>
                <a:lnTo>
                  <a:pt x="3842364" y="2824659"/>
                </a:lnTo>
                <a:lnTo>
                  <a:pt x="3119749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8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49" y="576109"/>
                </a:moveTo>
                <a:lnTo>
                  <a:pt x="3842364" y="576109"/>
                </a:lnTo>
                <a:lnTo>
                  <a:pt x="4116083" y="1123547"/>
                </a:lnTo>
                <a:lnTo>
                  <a:pt x="3842364" y="1670984"/>
                </a:lnTo>
                <a:lnTo>
                  <a:pt x="3119749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8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4" y="517310"/>
                </a:lnTo>
                <a:lnTo>
                  <a:pt x="3119749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5830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1330833" y="1566567"/>
            <a:ext cx="4598400" cy="4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Kanit Light"/>
                <a:ea typeface="Kanit Light"/>
                <a:cs typeface="Kanit Light"/>
                <a:sym typeface="Kani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title"/>
          </p:nvPr>
        </p:nvSpPr>
        <p:spPr>
          <a:xfrm>
            <a:off x="950967" y="496520"/>
            <a:ext cx="102656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891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"/>
          <p:cNvSpPr txBox="1">
            <a:spLocks noGrp="1"/>
          </p:cNvSpPr>
          <p:nvPr>
            <p:ph type="title"/>
          </p:nvPr>
        </p:nvSpPr>
        <p:spPr>
          <a:xfrm>
            <a:off x="7049665" y="3006167"/>
            <a:ext cx="39584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41" name="Google Shape;641;p21"/>
          <p:cNvSpPr txBox="1">
            <a:spLocks noGrp="1"/>
          </p:cNvSpPr>
          <p:nvPr>
            <p:ph type="subTitle" idx="1"/>
          </p:nvPr>
        </p:nvSpPr>
        <p:spPr>
          <a:xfrm>
            <a:off x="6922300" y="1405633"/>
            <a:ext cx="4328400" cy="1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Kanit Light"/>
                <a:ea typeface="Kanit Light"/>
                <a:cs typeface="Kanit Light"/>
                <a:sym typeface="Kanit Ligh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635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03200" y="259681"/>
            <a:ext cx="3791744" cy="3985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199666" y="259681"/>
            <a:ext cx="3791744" cy="3985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196131" y="259681"/>
            <a:ext cx="3791744" cy="3985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36859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99F7777-80AB-45AD-A4AD-DC177125BA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8571" y="1580606"/>
            <a:ext cx="9945150" cy="3696788"/>
          </a:xfrm>
          <a:custGeom>
            <a:avLst/>
            <a:gdLst>
              <a:gd name="connsiteX0" fmla="*/ 8797786 w 9945150"/>
              <a:gd name="connsiteY0" fmla="*/ 343988 h 3696788"/>
              <a:gd name="connsiteX1" fmla="*/ 9945150 w 9945150"/>
              <a:gd name="connsiteY1" fmla="*/ 343988 h 3696788"/>
              <a:gd name="connsiteX2" fmla="*/ 8854411 w 9945150"/>
              <a:gd name="connsiteY2" fmla="*/ 3696788 h 3696788"/>
              <a:gd name="connsiteX3" fmla="*/ 7707047 w 9945150"/>
              <a:gd name="connsiteY3" fmla="*/ 3696788 h 3696788"/>
              <a:gd name="connsiteX4" fmla="*/ 6228770 w 9945150"/>
              <a:gd name="connsiteY4" fmla="*/ 343988 h 3696788"/>
              <a:gd name="connsiteX5" fmla="*/ 7376134 w 9945150"/>
              <a:gd name="connsiteY5" fmla="*/ 343988 h 3696788"/>
              <a:gd name="connsiteX6" fmla="*/ 6285395 w 9945150"/>
              <a:gd name="connsiteY6" fmla="*/ 3696788 h 3696788"/>
              <a:gd name="connsiteX7" fmla="*/ 5138031 w 9945150"/>
              <a:gd name="connsiteY7" fmla="*/ 3696788 h 3696788"/>
              <a:gd name="connsiteX8" fmla="*/ 3659754 w 9945150"/>
              <a:gd name="connsiteY8" fmla="*/ 343988 h 3696788"/>
              <a:gd name="connsiteX9" fmla="*/ 4807118 w 9945150"/>
              <a:gd name="connsiteY9" fmla="*/ 343988 h 3696788"/>
              <a:gd name="connsiteX10" fmla="*/ 3716379 w 9945150"/>
              <a:gd name="connsiteY10" fmla="*/ 3696788 h 3696788"/>
              <a:gd name="connsiteX11" fmla="*/ 2569016 w 9945150"/>
              <a:gd name="connsiteY11" fmla="*/ 3696788 h 3696788"/>
              <a:gd name="connsiteX12" fmla="*/ 1090739 w 9945150"/>
              <a:gd name="connsiteY12" fmla="*/ 343988 h 3696788"/>
              <a:gd name="connsiteX13" fmla="*/ 2238103 w 9945150"/>
              <a:gd name="connsiteY13" fmla="*/ 343988 h 3696788"/>
              <a:gd name="connsiteX14" fmla="*/ 1147364 w 9945150"/>
              <a:gd name="connsiteY14" fmla="*/ 3696788 h 3696788"/>
              <a:gd name="connsiteX15" fmla="*/ 0 w 9945150"/>
              <a:gd name="connsiteY15" fmla="*/ 3696788 h 3696788"/>
              <a:gd name="connsiteX16" fmla="*/ 7635204 w 9945150"/>
              <a:gd name="connsiteY16" fmla="*/ 0 h 3696788"/>
              <a:gd name="connsiteX17" fmla="*/ 8782568 w 9945150"/>
              <a:gd name="connsiteY17" fmla="*/ 0 h 3696788"/>
              <a:gd name="connsiteX18" fmla="*/ 7691829 w 9945150"/>
              <a:gd name="connsiteY18" fmla="*/ 3352800 h 3696788"/>
              <a:gd name="connsiteX19" fmla="*/ 6544465 w 9945150"/>
              <a:gd name="connsiteY19" fmla="*/ 3352800 h 3696788"/>
              <a:gd name="connsiteX20" fmla="*/ 5066188 w 9945150"/>
              <a:gd name="connsiteY20" fmla="*/ 0 h 3696788"/>
              <a:gd name="connsiteX21" fmla="*/ 6213552 w 9945150"/>
              <a:gd name="connsiteY21" fmla="*/ 0 h 3696788"/>
              <a:gd name="connsiteX22" fmla="*/ 5122813 w 9945150"/>
              <a:gd name="connsiteY22" fmla="*/ 3352800 h 3696788"/>
              <a:gd name="connsiteX23" fmla="*/ 3975449 w 9945150"/>
              <a:gd name="connsiteY23" fmla="*/ 3352800 h 3696788"/>
              <a:gd name="connsiteX24" fmla="*/ 2497173 w 9945150"/>
              <a:gd name="connsiteY24" fmla="*/ 0 h 3696788"/>
              <a:gd name="connsiteX25" fmla="*/ 3644536 w 9945150"/>
              <a:gd name="connsiteY25" fmla="*/ 0 h 3696788"/>
              <a:gd name="connsiteX26" fmla="*/ 2553798 w 9945150"/>
              <a:gd name="connsiteY26" fmla="*/ 3352800 h 3696788"/>
              <a:gd name="connsiteX27" fmla="*/ 1406434 w 9945150"/>
              <a:gd name="connsiteY27" fmla="*/ 3352800 h 36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945150" h="3696788">
                <a:moveTo>
                  <a:pt x="8797786" y="343988"/>
                </a:moveTo>
                <a:lnTo>
                  <a:pt x="9945150" y="343988"/>
                </a:lnTo>
                <a:lnTo>
                  <a:pt x="8854411" y="3696788"/>
                </a:lnTo>
                <a:lnTo>
                  <a:pt x="7707047" y="3696788"/>
                </a:lnTo>
                <a:close/>
                <a:moveTo>
                  <a:pt x="6228770" y="343988"/>
                </a:moveTo>
                <a:lnTo>
                  <a:pt x="7376134" y="343988"/>
                </a:lnTo>
                <a:lnTo>
                  <a:pt x="6285395" y="3696788"/>
                </a:lnTo>
                <a:lnTo>
                  <a:pt x="5138031" y="3696788"/>
                </a:lnTo>
                <a:close/>
                <a:moveTo>
                  <a:pt x="3659754" y="343988"/>
                </a:moveTo>
                <a:lnTo>
                  <a:pt x="4807118" y="343988"/>
                </a:lnTo>
                <a:lnTo>
                  <a:pt x="3716379" y="3696788"/>
                </a:lnTo>
                <a:lnTo>
                  <a:pt x="2569016" y="3696788"/>
                </a:lnTo>
                <a:close/>
                <a:moveTo>
                  <a:pt x="1090739" y="343988"/>
                </a:moveTo>
                <a:lnTo>
                  <a:pt x="2238103" y="343988"/>
                </a:lnTo>
                <a:lnTo>
                  <a:pt x="1147364" y="3696788"/>
                </a:lnTo>
                <a:lnTo>
                  <a:pt x="0" y="3696788"/>
                </a:lnTo>
                <a:close/>
                <a:moveTo>
                  <a:pt x="7635204" y="0"/>
                </a:moveTo>
                <a:lnTo>
                  <a:pt x="8782568" y="0"/>
                </a:lnTo>
                <a:lnTo>
                  <a:pt x="7691829" y="3352800"/>
                </a:lnTo>
                <a:lnTo>
                  <a:pt x="6544465" y="3352800"/>
                </a:lnTo>
                <a:close/>
                <a:moveTo>
                  <a:pt x="5066188" y="0"/>
                </a:moveTo>
                <a:lnTo>
                  <a:pt x="6213552" y="0"/>
                </a:lnTo>
                <a:lnTo>
                  <a:pt x="5122813" y="3352800"/>
                </a:lnTo>
                <a:lnTo>
                  <a:pt x="3975449" y="3352800"/>
                </a:lnTo>
                <a:close/>
                <a:moveTo>
                  <a:pt x="2497173" y="0"/>
                </a:moveTo>
                <a:lnTo>
                  <a:pt x="3644536" y="0"/>
                </a:lnTo>
                <a:lnTo>
                  <a:pt x="2553798" y="3352800"/>
                </a:lnTo>
                <a:lnTo>
                  <a:pt x="1406434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defPPr/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94130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9872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4701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7FAB-7A7B-475D-91EA-8BDC604596DA}" type="datetimeFigureOut">
              <a:rPr lang="es-CO" smtClean="0"/>
              <a:t>26/08/2024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996CA-AC55-4162-8989-FC838F99C84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270739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72181" y="0"/>
            <a:ext cx="3060000" cy="33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933804" y="5310000"/>
            <a:ext cx="3060000" cy="15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672181" y="3510000"/>
            <a:ext cx="3060000" cy="33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931258" y="1763065"/>
            <a:ext cx="3060000" cy="33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627531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67358720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65C28F1-592D-4143-ABAD-910376B19CFF}"/>
              </a:ext>
            </a:extLst>
          </p:cNvPr>
          <p:cNvSpPr/>
          <p:nvPr userDrawn="1"/>
        </p:nvSpPr>
        <p:spPr>
          <a:xfrm>
            <a:off x="924127" y="0"/>
            <a:ext cx="3698132" cy="6858000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77" name="그림 개체 틀 2">
            <a:extLst>
              <a:ext uri="{FF2B5EF4-FFF2-40B4-BE49-F238E27FC236}">
                <a16:creationId xmlns:a16="http://schemas.microsoft.com/office/drawing/2014/main" id="{3269F874-2185-4FFF-8F71-140FD1A5A0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48008" y="853390"/>
            <a:ext cx="5995863" cy="31308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/>
            <a:lvl1pPr marL="0" indent="0">
              <a:buNone/>
              <a:defRPr lang="ko-KR" altLang="en-US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</a:t>
            </a:r>
          </a:p>
        </p:txBody>
      </p:sp>
      <p:sp>
        <p:nvSpPr>
          <p:cNvPr id="78" name="그림 개체 틀 2">
            <a:extLst>
              <a:ext uri="{FF2B5EF4-FFF2-40B4-BE49-F238E27FC236}">
                <a16:creationId xmlns:a16="http://schemas.microsoft.com/office/drawing/2014/main" id="{7C68091A-0EDD-450A-9532-701CA57CA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06935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/>
            <a:lvl1pPr marL="0" indent="0">
              <a:buNone/>
              <a:def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</a:t>
            </a:r>
          </a:p>
        </p:txBody>
      </p:sp>
      <p:sp>
        <p:nvSpPr>
          <p:cNvPr id="79" name="그림 개체 틀 2">
            <a:extLst>
              <a:ext uri="{FF2B5EF4-FFF2-40B4-BE49-F238E27FC236}">
                <a16:creationId xmlns:a16="http://schemas.microsoft.com/office/drawing/2014/main" id="{8D2A51E8-6E77-4B9C-BA4A-73DA739F7C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99753" y="2306935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/>
            <a:lvl1pPr marL="0" indent="0">
              <a:buNone/>
              <a:def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</a:t>
            </a:r>
          </a:p>
        </p:txBody>
      </p:sp>
      <p:sp>
        <p:nvSpPr>
          <p:cNvPr id="80" name="그림 개체 틀 2">
            <a:extLst>
              <a:ext uri="{FF2B5EF4-FFF2-40B4-BE49-F238E27FC236}">
                <a16:creationId xmlns:a16="http://schemas.microsoft.com/office/drawing/2014/main" id="{CA10DD2B-76AB-41C7-B0A3-C8147C247B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49876" y="2306935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/>
            <a:lvl1pPr marL="0" indent="0">
              <a:buNone/>
              <a:def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03825689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36BD396-32F2-4DF7-87D0-440FB165E71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815384 w 12192000"/>
              <a:gd name="connsiteY0" fmla="*/ 5109296 h 6858000"/>
              <a:gd name="connsiteX1" fmla="*/ 11278504 w 12192000"/>
              <a:gd name="connsiteY1" fmla="*/ 6858000 h 6858000"/>
              <a:gd name="connsiteX2" fmla="*/ 3814616 w 12192000"/>
              <a:gd name="connsiteY2" fmla="*/ 6858000 h 6858000"/>
              <a:gd name="connsiteX3" fmla="*/ 1716697 w 12192000"/>
              <a:gd name="connsiteY3" fmla="*/ 3797337 h 6858000"/>
              <a:gd name="connsiteX4" fmla="*/ 5662832 w 12192000"/>
              <a:gd name="connsiteY4" fmla="*/ 5060465 h 6858000"/>
              <a:gd name="connsiteX5" fmla="*/ 3606193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5009693 h 6858000"/>
              <a:gd name="connsiteX8" fmla="*/ 0 w 12192000"/>
              <a:gd name="connsiteY8" fmla="*/ 3247835 h 6858000"/>
              <a:gd name="connsiteX9" fmla="*/ 1553085 w 12192000"/>
              <a:gd name="connsiteY9" fmla="*/ 3744966 h 6858000"/>
              <a:gd name="connsiteX10" fmla="*/ 0 w 12192000"/>
              <a:gd name="connsiteY10" fmla="*/ 4841777 h 6858000"/>
              <a:gd name="connsiteX11" fmla="*/ 4837708 w 12192000"/>
              <a:gd name="connsiteY11" fmla="*/ 1593232 h 6858000"/>
              <a:gd name="connsiteX12" fmla="*/ 12192000 w 12192000"/>
              <a:gd name="connsiteY12" fmla="*/ 3746650 h 6858000"/>
              <a:gd name="connsiteX13" fmla="*/ 12192000 w 12192000"/>
              <a:gd name="connsiteY13" fmla="*/ 6858000 h 6858000"/>
              <a:gd name="connsiteX14" fmla="*/ 11728421 w 12192000"/>
              <a:gd name="connsiteY14" fmla="*/ 6858000 h 6858000"/>
              <a:gd name="connsiteX15" fmla="*/ 5787340 w 12192000"/>
              <a:gd name="connsiteY15" fmla="*/ 4956304 h 6858000"/>
              <a:gd name="connsiteX16" fmla="*/ 5785030 w 12192000"/>
              <a:gd name="connsiteY16" fmla="*/ 4953661 h 6858000"/>
              <a:gd name="connsiteX17" fmla="*/ 5783436 w 12192000"/>
              <a:gd name="connsiteY17" fmla="*/ 4955054 h 6858000"/>
              <a:gd name="connsiteX18" fmla="*/ 1857020 w 12192000"/>
              <a:gd name="connsiteY18" fmla="*/ 3698238 h 6858000"/>
              <a:gd name="connsiteX19" fmla="*/ 0 w 12192000"/>
              <a:gd name="connsiteY19" fmla="*/ 176698 h 6858000"/>
              <a:gd name="connsiteX20" fmla="*/ 4669629 w 12192000"/>
              <a:gd name="connsiteY20" fmla="*/ 1544017 h 6858000"/>
              <a:gd name="connsiteX21" fmla="*/ 1693410 w 12192000"/>
              <a:gd name="connsiteY21" fmla="*/ 3645867 h 6858000"/>
              <a:gd name="connsiteX22" fmla="*/ 0 w 12192000"/>
              <a:gd name="connsiteY22" fmla="*/ 3103820 h 6858000"/>
              <a:gd name="connsiteX23" fmla="*/ 10316745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3603731 h 6858000"/>
              <a:gd name="connsiteX26" fmla="*/ 7698847 w 12192000"/>
              <a:gd name="connsiteY26" fmla="*/ 2288086 h 6858000"/>
              <a:gd name="connsiteX27" fmla="*/ 0 w 12192000"/>
              <a:gd name="connsiteY27" fmla="*/ 0 h 6858000"/>
              <a:gd name="connsiteX28" fmla="*/ 10108323 w 12192000"/>
              <a:gd name="connsiteY28" fmla="*/ 0 h 6858000"/>
              <a:gd name="connsiteX29" fmla="*/ 7542727 w 12192000"/>
              <a:gd name="connsiteY29" fmla="*/ 2242373 h 6858000"/>
              <a:gd name="connsiteX30" fmla="*/ 0 w 12192000"/>
              <a:gd name="connsiteY30" fmla="*/ 33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5815384" y="5109296"/>
                </a:moveTo>
                <a:lnTo>
                  <a:pt x="11278504" y="6858000"/>
                </a:lnTo>
                <a:lnTo>
                  <a:pt x="3814616" y="6858000"/>
                </a:lnTo>
                <a:close/>
                <a:moveTo>
                  <a:pt x="1716697" y="3797337"/>
                </a:moveTo>
                <a:lnTo>
                  <a:pt x="5662832" y="5060465"/>
                </a:lnTo>
                <a:lnTo>
                  <a:pt x="3606193" y="6858000"/>
                </a:lnTo>
                <a:lnTo>
                  <a:pt x="0" y="6858000"/>
                </a:lnTo>
                <a:lnTo>
                  <a:pt x="0" y="5009693"/>
                </a:lnTo>
                <a:close/>
                <a:moveTo>
                  <a:pt x="0" y="3247835"/>
                </a:moveTo>
                <a:lnTo>
                  <a:pt x="1553085" y="3744966"/>
                </a:lnTo>
                <a:lnTo>
                  <a:pt x="0" y="4841777"/>
                </a:lnTo>
                <a:close/>
                <a:moveTo>
                  <a:pt x="4837708" y="1593232"/>
                </a:moveTo>
                <a:lnTo>
                  <a:pt x="12192000" y="3746650"/>
                </a:lnTo>
                <a:lnTo>
                  <a:pt x="12192000" y="6858000"/>
                </a:lnTo>
                <a:lnTo>
                  <a:pt x="11728421" y="6858000"/>
                </a:lnTo>
                <a:lnTo>
                  <a:pt x="5787340" y="4956304"/>
                </a:lnTo>
                <a:lnTo>
                  <a:pt x="5785030" y="4953661"/>
                </a:lnTo>
                <a:lnTo>
                  <a:pt x="5783436" y="4955054"/>
                </a:lnTo>
                <a:lnTo>
                  <a:pt x="1857020" y="3698238"/>
                </a:lnTo>
                <a:close/>
                <a:moveTo>
                  <a:pt x="0" y="176698"/>
                </a:moveTo>
                <a:lnTo>
                  <a:pt x="4669629" y="1544017"/>
                </a:lnTo>
                <a:lnTo>
                  <a:pt x="1693410" y="3645867"/>
                </a:lnTo>
                <a:lnTo>
                  <a:pt x="0" y="3103820"/>
                </a:lnTo>
                <a:close/>
                <a:moveTo>
                  <a:pt x="10316745" y="0"/>
                </a:moveTo>
                <a:lnTo>
                  <a:pt x="12192000" y="0"/>
                </a:lnTo>
                <a:lnTo>
                  <a:pt x="12192000" y="3603731"/>
                </a:lnTo>
                <a:lnTo>
                  <a:pt x="7698847" y="2288086"/>
                </a:lnTo>
                <a:close/>
                <a:moveTo>
                  <a:pt x="0" y="0"/>
                </a:moveTo>
                <a:lnTo>
                  <a:pt x="10108323" y="0"/>
                </a:lnTo>
                <a:lnTo>
                  <a:pt x="7542727" y="2242373"/>
                </a:lnTo>
                <a:lnTo>
                  <a:pt x="0" y="337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0059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rgbClr val="252E5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13" name="Forma libre 12"/>
          <p:cNvSpPr/>
          <p:nvPr userDrawn="1"/>
        </p:nvSpPr>
        <p:spPr>
          <a:xfrm flipH="1">
            <a:off x="-3" y="6232848"/>
            <a:ext cx="12195487" cy="625152"/>
          </a:xfrm>
          <a:custGeom>
            <a:avLst/>
            <a:gdLst>
              <a:gd name="connsiteX0" fmla="*/ 12165151 w 12165151"/>
              <a:gd name="connsiteY0" fmla="*/ 0 h 644236"/>
              <a:gd name="connsiteX1" fmla="*/ 11843033 w 12165151"/>
              <a:gd name="connsiteY1" fmla="*/ 0 h 644236"/>
              <a:gd name="connsiteX2" fmla="*/ 11843033 w 12165151"/>
              <a:gd name="connsiteY2" fmla="*/ 322118 h 644236"/>
              <a:gd name="connsiteX3" fmla="*/ 7436453 w 12165151"/>
              <a:gd name="connsiteY3" fmla="*/ 322118 h 644236"/>
              <a:gd name="connsiteX4" fmla="*/ 6750652 w 12165151"/>
              <a:gd name="connsiteY4" fmla="*/ 322118 h 644236"/>
              <a:gd name="connsiteX5" fmla="*/ 322118 w 12165151"/>
              <a:gd name="connsiteY5" fmla="*/ 322118 h 644236"/>
              <a:gd name="connsiteX6" fmla="*/ 322118 w 12165151"/>
              <a:gd name="connsiteY6" fmla="*/ 0 h 644236"/>
              <a:gd name="connsiteX7" fmla="*/ 0 w 12165151"/>
              <a:gd name="connsiteY7" fmla="*/ 0 h 644236"/>
              <a:gd name="connsiteX8" fmla="*/ 0 w 12165151"/>
              <a:gd name="connsiteY8" fmla="*/ 644236 h 644236"/>
              <a:gd name="connsiteX9" fmla="*/ 6750652 w 12165151"/>
              <a:gd name="connsiteY9" fmla="*/ 644236 h 644236"/>
              <a:gd name="connsiteX10" fmla="*/ 7436453 w 12165151"/>
              <a:gd name="connsiteY10" fmla="*/ 644236 h 644236"/>
              <a:gd name="connsiteX11" fmla="*/ 12165151 w 12165151"/>
              <a:gd name="connsiteY11" fmla="*/ 644236 h 64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65151" h="644236">
                <a:moveTo>
                  <a:pt x="12165151" y="0"/>
                </a:moveTo>
                <a:lnTo>
                  <a:pt x="11843033" y="0"/>
                </a:lnTo>
                <a:lnTo>
                  <a:pt x="11843033" y="322118"/>
                </a:lnTo>
                <a:lnTo>
                  <a:pt x="7436453" y="322118"/>
                </a:lnTo>
                <a:lnTo>
                  <a:pt x="6750652" y="322118"/>
                </a:lnTo>
                <a:lnTo>
                  <a:pt x="322118" y="322118"/>
                </a:lnTo>
                <a:lnTo>
                  <a:pt x="322118" y="0"/>
                </a:lnTo>
                <a:lnTo>
                  <a:pt x="0" y="0"/>
                </a:lnTo>
                <a:lnTo>
                  <a:pt x="0" y="644236"/>
                </a:lnTo>
                <a:lnTo>
                  <a:pt x="6750652" y="644236"/>
                </a:lnTo>
                <a:lnTo>
                  <a:pt x="7436453" y="644236"/>
                </a:lnTo>
                <a:lnTo>
                  <a:pt x="12165151" y="644236"/>
                </a:lnTo>
                <a:close/>
              </a:path>
            </a:pathLst>
          </a:cu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252E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7885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5760203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7884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812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3961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82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97" r:id="rId3"/>
    <p:sldLayoutId id="2147483698" r:id="rId4"/>
    <p:sldLayoutId id="2147483696" r:id="rId5"/>
    <p:sldLayoutId id="2147483708" r:id="rId6"/>
    <p:sldLayoutId id="2147483709" r:id="rId7"/>
    <p:sldLayoutId id="2147483706" r:id="rId8"/>
    <p:sldLayoutId id="2147483705" r:id="rId9"/>
    <p:sldLayoutId id="2147483704" r:id="rId10"/>
    <p:sldLayoutId id="2147483703" r:id="rId11"/>
    <p:sldLayoutId id="2147483700" r:id="rId12"/>
    <p:sldLayoutId id="2147483701" r:id="rId13"/>
    <p:sldLayoutId id="2147483702" r:id="rId14"/>
    <p:sldLayoutId id="2147483676" r:id="rId15"/>
    <p:sldLayoutId id="2147483690" r:id="rId16"/>
    <p:sldLayoutId id="2147483681" r:id="rId17"/>
    <p:sldLayoutId id="2147483692" r:id="rId18"/>
    <p:sldLayoutId id="2147483672" r:id="rId19"/>
    <p:sldLayoutId id="2147483712" r:id="rId20"/>
    <p:sldLayoutId id="2147483713" r:id="rId21"/>
    <p:sldLayoutId id="2147483714" r:id="rId22"/>
    <p:sldLayoutId id="2147483715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8CEDD1C-F51C-E79E-71EE-CCC14451443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4A2FF2-0CD5-49A3-A06C-EFF25DD1497E}"/>
              </a:ext>
            </a:extLst>
          </p:cNvPr>
          <p:cNvSpPr/>
          <p:nvPr/>
        </p:nvSpPr>
        <p:spPr>
          <a:xfrm>
            <a:off x="1800913" y="1430320"/>
            <a:ext cx="10315575" cy="5286375"/>
          </a:xfrm>
          <a:custGeom>
            <a:avLst/>
            <a:gdLst>
              <a:gd name="connsiteX0" fmla="*/ 2962275 w 10315575"/>
              <a:gd name="connsiteY0" fmla="*/ 0 h 5286375"/>
              <a:gd name="connsiteX1" fmla="*/ 0 w 10315575"/>
              <a:gd name="connsiteY1" fmla="*/ 2105025 h 5286375"/>
              <a:gd name="connsiteX2" fmla="*/ 9867900 w 10315575"/>
              <a:gd name="connsiteY2" fmla="*/ 5257800 h 5286375"/>
              <a:gd name="connsiteX3" fmla="*/ 10315575 w 10315575"/>
              <a:gd name="connsiteY3" fmla="*/ 5286375 h 5286375"/>
              <a:gd name="connsiteX4" fmla="*/ 10315575 w 10315575"/>
              <a:gd name="connsiteY4" fmla="*/ 2190750 h 5286375"/>
              <a:gd name="connsiteX5" fmla="*/ 2962275 w 10315575"/>
              <a:gd name="connsiteY5" fmla="*/ 0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5575" h="5286375">
                <a:moveTo>
                  <a:pt x="2962275" y="0"/>
                </a:moveTo>
                <a:lnTo>
                  <a:pt x="0" y="2105025"/>
                </a:lnTo>
                <a:lnTo>
                  <a:pt x="9867900" y="5257800"/>
                </a:lnTo>
                <a:lnTo>
                  <a:pt x="10315575" y="5286375"/>
                </a:lnTo>
                <a:lnTo>
                  <a:pt x="10315575" y="2190750"/>
                </a:lnTo>
                <a:lnTo>
                  <a:pt x="2962275" y="0"/>
                </a:lnTo>
                <a:close/>
              </a:path>
            </a:pathLst>
          </a:custGeom>
          <a:solidFill>
            <a:srgbClr val="252E5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7DB2D7F-A000-489B-2D1F-1DE8A3FE5551}"/>
              </a:ext>
            </a:extLst>
          </p:cNvPr>
          <p:cNvSpPr txBox="1"/>
          <p:nvPr/>
        </p:nvSpPr>
        <p:spPr>
          <a:xfrm>
            <a:off x="2384786" y="768600"/>
            <a:ext cx="651297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sz="80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آبله میمونی</a:t>
            </a:r>
            <a:endParaRPr lang="ko-KR" altLang="en-US" sz="80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5581DFA-7A79-108F-FB40-BE8B908C447A}"/>
              </a:ext>
            </a:extLst>
          </p:cNvPr>
          <p:cNvSpPr txBox="1"/>
          <p:nvPr/>
        </p:nvSpPr>
        <p:spPr>
          <a:xfrm>
            <a:off x="6958700" y="3842631"/>
            <a:ext cx="4957011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پدرام عبدی زاده</a:t>
            </a:r>
          </a:p>
          <a:p>
            <a:pPr algn="ctr"/>
            <a:r>
              <a:rPr lang="fa-IR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متخصص بیماری های داخلی</a:t>
            </a:r>
          </a:p>
          <a:p>
            <a:pPr algn="ctr"/>
            <a:endParaRPr lang="fa-IR" altLang="ko-KR" sz="2800" dirty="0">
              <a:solidFill>
                <a:schemeClr val="tx1">
                  <a:lumMod val="95000"/>
                  <a:lumOff val="5000"/>
                </a:schemeClr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  <a:p>
            <a:pPr algn="ctr"/>
            <a:r>
              <a:rPr lang="fa-IR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بیمارستان صنعت نفت گچساران</a:t>
            </a:r>
          </a:p>
          <a:p>
            <a:pPr algn="ctr"/>
            <a:r>
              <a:rPr lang="fa-IR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شهریور 1403</a:t>
            </a:r>
          </a:p>
        </p:txBody>
      </p:sp>
    </p:spTree>
    <p:extLst>
      <p:ext uri="{BB962C8B-B14F-4D97-AF65-F5344CB8AC3E}">
        <p14:creationId xmlns:p14="http://schemas.microsoft.com/office/powerpoint/2010/main" val="12555574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B7ECF1-DF78-4527-865D-2CBCFC4B460E}"/>
              </a:ext>
            </a:extLst>
          </p:cNvPr>
          <p:cNvSpPr/>
          <p:nvPr/>
        </p:nvSpPr>
        <p:spPr>
          <a:xfrm>
            <a:off x="634907" y="548640"/>
            <a:ext cx="10811737" cy="5977669"/>
          </a:xfrm>
          <a:prstGeom prst="roundRect">
            <a:avLst>
              <a:gd name="adj" fmla="val 5556"/>
            </a:avLst>
          </a:prstGeom>
          <a:solidFill>
            <a:srgbClr val="252E5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402B31D-CDE1-E9CB-4A6E-96F17D9C5550}"/>
              </a:ext>
            </a:extLst>
          </p:cNvPr>
          <p:cNvSpPr txBox="1"/>
          <p:nvPr/>
        </p:nvSpPr>
        <p:spPr>
          <a:xfrm>
            <a:off x="1583554" y="1425885"/>
            <a:ext cx="858152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شباهت و تفاوت آبله میمون با طاعون</a:t>
            </a:r>
            <a:endParaRPr lang="ko-KR" altLang="en-US" sz="32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CCD01-06E6-A827-B9D7-2F917B25CA52}"/>
              </a:ext>
            </a:extLst>
          </p:cNvPr>
          <p:cNvSpPr txBox="1"/>
          <p:nvPr/>
        </p:nvSpPr>
        <p:spPr>
          <a:xfrm>
            <a:off x="1046104" y="2722050"/>
            <a:ext cx="9989342" cy="255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هر دو بیماری طاعون و آبله میمونی عامل عفونی و مشترک بین انسان و حیوان بوده و همچنین برای درمان آنها واکسن وجود دارد. از شباهت دیگر این دو بیماری می‌توان به راه انتقال آن به انسان که از طریق ترشحات تنفس و تماس می‌باشد اشاره کرد.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عامل آبله میمونی، ویروسی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می‌باشد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که از طریق میمون به انسان منتقل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می‌شود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 امّا طاعون یک بیماری عفونی باکتریایی بوده که عامل آن باکتری گرم منفی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یرسینیا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پستیس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می‌باشد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 بیماری طاعون، بیشتر از راه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کک‌های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بدن موش مبتلا، به انسان سرایت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می‌کند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  <a:endParaRPr lang="en-US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51718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7">
            <a:extLst>
              <a:ext uri="{FF2B5EF4-FFF2-40B4-BE49-F238E27FC236}">
                <a16:creationId xmlns:a16="http://schemas.microsoft.com/office/drawing/2014/main" id="{8918BAED-ED92-4F67-9D2F-E96725C13256}"/>
              </a:ext>
            </a:extLst>
          </p:cNvPr>
          <p:cNvSpPr/>
          <p:nvPr/>
        </p:nvSpPr>
        <p:spPr>
          <a:xfrm>
            <a:off x="0" y="6518491"/>
            <a:ext cx="10736208" cy="182880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2" name="TextBox 82">
            <a:extLst>
              <a:ext uri="{FF2B5EF4-FFF2-40B4-BE49-F238E27FC236}">
                <a16:creationId xmlns:a16="http://schemas.microsoft.com/office/drawing/2014/main" id="{FD688A35-9DB1-75D6-D669-4B63EEDBACB2}"/>
              </a:ext>
            </a:extLst>
          </p:cNvPr>
          <p:cNvSpPr txBox="1"/>
          <p:nvPr/>
        </p:nvSpPr>
        <p:spPr>
          <a:xfrm>
            <a:off x="834038" y="518954"/>
            <a:ext cx="3782208" cy="11541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altLang="ko-KR" sz="24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چه کسانی بیشتر در معرض آبله میمون هستند؟</a:t>
            </a:r>
            <a:endParaRPr lang="ko-KR" altLang="en-US" sz="24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26271-6F90-9BDF-D1CA-9058F314F44E}"/>
              </a:ext>
            </a:extLst>
          </p:cNvPr>
          <p:cNvSpPr txBox="1"/>
          <p:nvPr/>
        </p:nvSpPr>
        <p:spPr>
          <a:xfrm>
            <a:off x="4755602" y="4333282"/>
            <a:ext cx="725620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افرادی که چهره به چهره با بیماران مبتلا در تماس هستند.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افرادی که با ضایعات پوستی آلوده در تماس فیزیکی یا تماس جنسی هستند.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افرادی که با لباس آلوده بیماران مبتلا (حتی 21 روز قبل از بروز علائم) تماس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داشته‌اند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افرادی که سابقه سفر به کشورهایی که شیوع آبله میمون در آنها بوده است داشته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اند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6F1379B-8668-3B22-7219-0921462976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25887" r="3" b="6331"/>
          <a:stretch/>
        </p:blipFill>
        <p:spPr>
          <a:xfrm flipH="1">
            <a:off x="4616450" y="796925"/>
            <a:ext cx="6927850" cy="313055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423D463-E928-ECC5-7F1F-85062AEEDE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r="16854"/>
          <a:stretch/>
        </p:blipFill>
        <p:spPr>
          <a:xfrm>
            <a:off x="2138363" y="2249488"/>
            <a:ext cx="2478087" cy="1677987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5BBC8F6-C4D9-59ED-C82F-29856F5ED0F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14292"/>
          <a:stretch>
            <a:fillRect/>
          </a:stretch>
        </p:blipFill>
        <p:spPr>
          <a:xfrm>
            <a:off x="7938" y="2249488"/>
            <a:ext cx="2130425" cy="1677987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815EEB-C68F-5936-A6B0-11AC01E09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9" y="4100116"/>
            <a:ext cx="4110963" cy="28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131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7083B744-6DB5-09C2-7E1F-38DDDD33C5B2}"/>
              </a:ext>
            </a:extLst>
          </p:cNvPr>
          <p:cNvGrpSpPr/>
          <p:nvPr/>
        </p:nvGrpSpPr>
        <p:grpSpPr>
          <a:xfrm>
            <a:off x="0" y="6408708"/>
            <a:ext cx="12192000" cy="494169"/>
            <a:chOff x="-1685" y="4774370"/>
            <a:chExt cx="9134875" cy="370257"/>
          </a:xfrm>
        </p:grpSpPr>
        <p:sp>
          <p:nvSpPr>
            <p:cNvPr id="22" name="任意多边形: 形状 13">
              <a:extLst>
                <a:ext uri="{FF2B5EF4-FFF2-40B4-BE49-F238E27FC236}">
                  <a16:creationId xmlns:a16="http://schemas.microsoft.com/office/drawing/2014/main" id="{B648ABE7-2B46-2F3B-0105-3B1522412DBC}"/>
                </a:ext>
              </a:extLst>
            </p:cNvPr>
            <p:cNvSpPr/>
            <p:nvPr userDrawn="1"/>
          </p:nvSpPr>
          <p:spPr>
            <a:xfrm>
              <a:off x="-1685" y="4885172"/>
              <a:ext cx="6949949" cy="259455"/>
            </a:xfrm>
            <a:custGeom>
              <a:avLst/>
              <a:gdLst>
                <a:gd name="connsiteX0" fmla="*/ 0 w 9216572"/>
                <a:gd name="connsiteY0" fmla="*/ 0 h 333829"/>
                <a:gd name="connsiteX1" fmla="*/ 9216572 w 9216572"/>
                <a:gd name="connsiteY1" fmla="*/ 29029 h 333829"/>
                <a:gd name="connsiteX2" fmla="*/ 9056914 w 9216572"/>
                <a:gd name="connsiteY2" fmla="*/ 333829 h 333829"/>
                <a:gd name="connsiteX3" fmla="*/ 29029 w 9216572"/>
                <a:gd name="connsiteY3" fmla="*/ 333829 h 333829"/>
                <a:gd name="connsiteX4" fmla="*/ 0 w 9216572"/>
                <a:gd name="connsiteY4" fmla="*/ 0 h 333829"/>
                <a:gd name="connsiteX0" fmla="*/ 0 w 9229272"/>
                <a:gd name="connsiteY0" fmla="*/ 9071 h 342900"/>
                <a:gd name="connsiteX1" fmla="*/ 9229272 w 9229272"/>
                <a:gd name="connsiteY1" fmla="*/ 0 h 342900"/>
                <a:gd name="connsiteX2" fmla="*/ 9056914 w 9229272"/>
                <a:gd name="connsiteY2" fmla="*/ 342900 h 342900"/>
                <a:gd name="connsiteX3" fmla="*/ 29029 w 9229272"/>
                <a:gd name="connsiteY3" fmla="*/ 342900 h 342900"/>
                <a:gd name="connsiteX4" fmla="*/ 0 w 9229272"/>
                <a:gd name="connsiteY4" fmla="*/ 9071 h 3429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56914 w 9229272"/>
                <a:gd name="connsiteY2" fmla="*/ 342900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68590 w 9229272"/>
                <a:gd name="connsiteY2" fmla="*/ 339888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9272" h="355600">
                  <a:moveTo>
                    <a:pt x="0" y="9071"/>
                  </a:moveTo>
                  <a:lnTo>
                    <a:pt x="9229272" y="0"/>
                  </a:lnTo>
                  <a:lnTo>
                    <a:pt x="9068590" y="339888"/>
                  </a:lnTo>
                  <a:lnTo>
                    <a:pt x="3629" y="355600"/>
                  </a:lnTo>
                  <a:cubicBezTo>
                    <a:pt x="2419" y="240090"/>
                    <a:pt x="1210" y="124581"/>
                    <a:pt x="0" y="90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23" name="任意多边形: 形状 14">
              <a:extLst>
                <a:ext uri="{FF2B5EF4-FFF2-40B4-BE49-F238E27FC236}">
                  <a16:creationId xmlns:a16="http://schemas.microsoft.com/office/drawing/2014/main" id="{25AD0C92-9634-A090-5588-D1219D06CA73}"/>
                </a:ext>
              </a:extLst>
            </p:cNvPr>
            <p:cNvSpPr/>
            <p:nvPr userDrawn="1"/>
          </p:nvSpPr>
          <p:spPr>
            <a:xfrm>
              <a:off x="6885708" y="4774370"/>
              <a:ext cx="2247482" cy="359358"/>
            </a:xfrm>
            <a:custGeom>
              <a:avLst/>
              <a:gdLst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419100 w 3009900"/>
                <a:gd name="connsiteY3" fmla="*/ 0 h 769620"/>
                <a:gd name="connsiteX4" fmla="*/ 3009900 w 3009900"/>
                <a:gd name="connsiteY4" fmla="*/ 0 h 769620"/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351117 w 3009900"/>
                <a:gd name="connsiteY3" fmla="*/ 101974 h 769620"/>
                <a:gd name="connsiteX4" fmla="*/ 3009900 w 3009900"/>
                <a:gd name="connsiteY4" fmla="*/ 0 h 769620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351117 w 3021231"/>
                <a:gd name="connsiteY3" fmla="*/ 0 h 667646"/>
                <a:gd name="connsiteX4" fmla="*/ 3021231 w 3021231"/>
                <a:gd name="connsiteY4" fmla="*/ 0 h 667646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237812 w 3021231"/>
                <a:gd name="connsiteY3" fmla="*/ 192619 h 667646"/>
                <a:gd name="connsiteX4" fmla="*/ 3021231 w 3021231"/>
                <a:gd name="connsiteY4" fmla="*/ 0 h 667646"/>
                <a:gd name="connsiteX0" fmla="*/ 3009900 w 3009900"/>
                <a:gd name="connsiteY0" fmla="*/ 0 h 486358"/>
                <a:gd name="connsiteX1" fmla="*/ 3009900 w 3009900"/>
                <a:gd name="connsiteY1" fmla="*/ 486358 h 486358"/>
                <a:gd name="connsiteX2" fmla="*/ 0 w 3009900"/>
                <a:gd name="connsiteY2" fmla="*/ 463498 h 486358"/>
                <a:gd name="connsiteX3" fmla="*/ 237812 w 3009900"/>
                <a:gd name="connsiteY3" fmla="*/ 11331 h 486358"/>
                <a:gd name="connsiteX4" fmla="*/ 3009900 w 3009900"/>
                <a:gd name="connsiteY4" fmla="*/ 0 h 486358"/>
                <a:gd name="connsiteX0" fmla="*/ 3021230 w 3021230"/>
                <a:gd name="connsiteY0" fmla="*/ 0 h 475027"/>
                <a:gd name="connsiteX1" fmla="*/ 3009900 w 3021230"/>
                <a:gd name="connsiteY1" fmla="*/ 475027 h 475027"/>
                <a:gd name="connsiteX2" fmla="*/ 0 w 3021230"/>
                <a:gd name="connsiteY2" fmla="*/ 452167 h 475027"/>
                <a:gd name="connsiteX3" fmla="*/ 237812 w 3021230"/>
                <a:gd name="connsiteY3" fmla="*/ 0 h 475027"/>
                <a:gd name="connsiteX4" fmla="*/ 3021230 w 3021230"/>
                <a:gd name="connsiteY4" fmla="*/ 0 h 475027"/>
                <a:gd name="connsiteX0" fmla="*/ 3007245 w 3007245"/>
                <a:gd name="connsiteY0" fmla="*/ 0 h 480138"/>
                <a:gd name="connsiteX1" fmla="*/ 2995915 w 3007245"/>
                <a:gd name="connsiteY1" fmla="*/ 475027 h 480138"/>
                <a:gd name="connsiteX2" fmla="*/ 0 w 3007245"/>
                <a:gd name="connsiteY2" fmla="*/ 480138 h 480138"/>
                <a:gd name="connsiteX3" fmla="*/ 223827 w 3007245"/>
                <a:gd name="connsiteY3" fmla="*/ 0 h 480138"/>
                <a:gd name="connsiteX4" fmla="*/ 3007245 w 3007245"/>
                <a:gd name="connsiteY4" fmla="*/ 0 h 480138"/>
                <a:gd name="connsiteX0" fmla="*/ 3007245 w 3007681"/>
                <a:gd name="connsiteY0" fmla="*/ 0 h 480910"/>
                <a:gd name="connsiteX1" fmla="*/ 3007681 w 3007681"/>
                <a:gd name="connsiteY1" fmla="*/ 480910 h 480910"/>
                <a:gd name="connsiteX2" fmla="*/ 0 w 3007681"/>
                <a:gd name="connsiteY2" fmla="*/ 480138 h 480910"/>
                <a:gd name="connsiteX3" fmla="*/ 223827 w 3007681"/>
                <a:gd name="connsiteY3" fmla="*/ 0 h 480910"/>
                <a:gd name="connsiteX4" fmla="*/ 3007245 w 3007681"/>
                <a:gd name="connsiteY4" fmla="*/ 0 h 48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681" h="480910">
                  <a:moveTo>
                    <a:pt x="3007245" y="0"/>
                  </a:moveTo>
                  <a:cubicBezTo>
                    <a:pt x="3007390" y="160303"/>
                    <a:pt x="3007536" y="320607"/>
                    <a:pt x="3007681" y="480910"/>
                  </a:cubicBezTo>
                  <a:lnTo>
                    <a:pt x="0" y="480138"/>
                  </a:lnTo>
                  <a:lnTo>
                    <a:pt x="223827" y="0"/>
                  </a:lnTo>
                  <a:lnTo>
                    <a:pt x="3007245" y="0"/>
                  </a:lnTo>
                  <a:close/>
                </a:path>
              </a:pathLst>
            </a:custGeom>
            <a:solidFill>
              <a:srgbClr val="F7A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BC3944CB-80F1-7EDE-D231-869F413C6E29}"/>
              </a:ext>
            </a:extLst>
          </p:cNvPr>
          <p:cNvGrpSpPr/>
          <p:nvPr/>
        </p:nvGrpSpPr>
        <p:grpSpPr>
          <a:xfrm>
            <a:off x="239708" y="326963"/>
            <a:ext cx="11708451" cy="707952"/>
            <a:chOff x="179781" y="245222"/>
            <a:chExt cx="8781338" cy="530964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49C6B5C2-850B-A186-CD86-1627F9868BAD}"/>
                </a:ext>
              </a:extLst>
            </p:cNvPr>
            <p:cNvSpPr/>
            <p:nvPr/>
          </p:nvSpPr>
          <p:spPr>
            <a:xfrm flipV="1">
              <a:off x="199888" y="730467"/>
              <a:ext cx="8761231" cy="45719"/>
            </a:xfrm>
            <a:prstGeom prst="rect">
              <a:avLst/>
            </a:prstGeom>
            <a:solidFill>
              <a:srgbClr val="165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112819D-2397-01DB-1C81-DA6D19C3B532}"/>
                </a:ext>
              </a:extLst>
            </p:cNvPr>
            <p:cNvSpPr/>
            <p:nvPr/>
          </p:nvSpPr>
          <p:spPr>
            <a:xfrm>
              <a:off x="179781" y="245222"/>
              <a:ext cx="234550" cy="430007"/>
            </a:xfrm>
            <a:prstGeom prst="rect">
              <a:avLst/>
            </a:prstGeom>
            <a:solidFill>
              <a:srgbClr val="F7A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EC91F3FF-228B-CAF2-4ADB-C4806D6CF89C}"/>
                </a:ext>
              </a:extLst>
            </p:cNvPr>
            <p:cNvSpPr/>
            <p:nvPr/>
          </p:nvSpPr>
          <p:spPr>
            <a:xfrm>
              <a:off x="461246" y="306719"/>
              <a:ext cx="97168" cy="430007"/>
            </a:xfrm>
            <a:prstGeom prst="rect">
              <a:avLst/>
            </a:prstGeom>
            <a:solidFill>
              <a:srgbClr val="165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504B4B-6F44-F10F-FF35-89028396926F}"/>
              </a:ext>
            </a:extLst>
          </p:cNvPr>
          <p:cNvSpPr txBox="1"/>
          <p:nvPr/>
        </p:nvSpPr>
        <p:spPr>
          <a:xfrm>
            <a:off x="6107338" y="2187377"/>
            <a:ext cx="5183197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تماس نزدیک و طولانی با فرد بیمار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تماس نزدیک با حیوان بیمار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لمس زخم یا مایعات بدن فرد بیمار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استفاده یا دست زدن به وسایل شخصی بیمار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خوردن گوشت آلوده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گاز گرفته شدن توسط حیوان بیمار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آمیزش جنسی و رابطه جنسی محافظت نشده</a:t>
            </a:r>
          </a:p>
        </p:txBody>
      </p:sp>
      <p:sp>
        <p:nvSpPr>
          <p:cNvPr id="3" name="TextBox 82">
            <a:extLst>
              <a:ext uri="{FF2B5EF4-FFF2-40B4-BE49-F238E27FC236}">
                <a16:creationId xmlns:a16="http://schemas.microsoft.com/office/drawing/2014/main" id="{005A8FEC-F873-9154-DB5A-D73DC2E0F400}"/>
              </a:ext>
            </a:extLst>
          </p:cNvPr>
          <p:cNvSpPr txBox="1"/>
          <p:nvPr/>
        </p:nvSpPr>
        <p:spPr>
          <a:xfrm>
            <a:off x="2581678" y="182059"/>
            <a:ext cx="70286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altLang="ko-KR" sz="3600" b="1" dirty="0">
                <a:latin typeface="IRANSans" panose="020B0506030804020204" pitchFamily="34" charset="-78"/>
                <a:cs typeface="IRANSans" panose="020B0506030804020204" pitchFamily="34" charset="-78"/>
              </a:rPr>
              <a:t>آبله میمون چگونه منتقل </a:t>
            </a:r>
            <a:r>
              <a:rPr lang="fa-IR" altLang="ko-KR" sz="3600" b="1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می‌شود</a:t>
            </a:r>
            <a:r>
              <a:rPr lang="fa-IR" altLang="ko-KR" sz="3600" b="1" dirty="0">
                <a:latin typeface="IRANSans" panose="020B0506030804020204" pitchFamily="34" charset="-78"/>
                <a:cs typeface="IRANSans" panose="020B0506030804020204" pitchFamily="34" charset="-78"/>
              </a:rPr>
              <a:t>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EF31D-9785-0A81-DC98-9C360AC9E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94"/>
          <a:stretch/>
        </p:blipFill>
        <p:spPr>
          <a:xfrm>
            <a:off x="114176" y="2385320"/>
            <a:ext cx="6445045" cy="281989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" y="213360"/>
            <a:ext cx="5580562" cy="6431279"/>
            <a:chOff x="0" y="202175"/>
            <a:chExt cx="3793630" cy="5704764"/>
          </a:xfrm>
          <a:solidFill>
            <a:srgbClr val="002060"/>
          </a:solidFill>
        </p:grpSpPr>
        <p:sp>
          <p:nvSpPr>
            <p:cNvPr id="6" name="Forma libre 5"/>
            <p:cNvSpPr/>
            <p:nvPr/>
          </p:nvSpPr>
          <p:spPr>
            <a:xfrm>
              <a:off x="406970" y="202175"/>
              <a:ext cx="3386660" cy="5704764"/>
            </a:xfrm>
            <a:custGeom>
              <a:avLst/>
              <a:gdLst>
                <a:gd name="connsiteX0" fmla="*/ 0 w 4449170"/>
                <a:gd name="connsiteY0" fmla="*/ 0 h 5704764"/>
                <a:gd name="connsiteX1" fmla="*/ 4449170 w 4449170"/>
                <a:gd name="connsiteY1" fmla="*/ 0 h 5704764"/>
                <a:gd name="connsiteX2" fmla="*/ 4449170 w 4449170"/>
                <a:gd name="connsiteY2" fmla="*/ 5704764 h 5704764"/>
                <a:gd name="connsiteX3" fmla="*/ 0 w 4449170"/>
                <a:gd name="connsiteY3" fmla="*/ 5704764 h 5704764"/>
                <a:gd name="connsiteX4" fmla="*/ 0 w 4449170"/>
                <a:gd name="connsiteY4" fmla="*/ 4299045 h 5704764"/>
                <a:gd name="connsiteX5" fmla="*/ 170598 w 4449170"/>
                <a:gd name="connsiteY5" fmla="*/ 4299045 h 5704764"/>
                <a:gd name="connsiteX6" fmla="*/ 170598 w 4449170"/>
                <a:gd name="connsiteY6" fmla="*/ 5532461 h 5704764"/>
                <a:gd name="connsiteX7" fmla="*/ 4278573 w 4449170"/>
                <a:gd name="connsiteY7" fmla="*/ 5532461 h 5704764"/>
                <a:gd name="connsiteX8" fmla="*/ 4278573 w 4449170"/>
                <a:gd name="connsiteY8" fmla="*/ 172303 h 5704764"/>
                <a:gd name="connsiteX9" fmla="*/ 170598 w 4449170"/>
                <a:gd name="connsiteY9" fmla="*/ 172303 h 5704764"/>
                <a:gd name="connsiteX10" fmla="*/ 170598 w 4449170"/>
                <a:gd name="connsiteY10" fmla="*/ 2852382 h 5704764"/>
                <a:gd name="connsiteX11" fmla="*/ 0 w 4449170"/>
                <a:gd name="connsiteY11" fmla="*/ 2852382 h 570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49170" h="5704764">
                  <a:moveTo>
                    <a:pt x="0" y="0"/>
                  </a:moveTo>
                  <a:lnTo>
                    <a:pt x="4449170" y="0"/>
                  </a:lnTo>
                  <a:lnTo>
                    <a:pt x="4449170" y="5704764"/>
                  </a:lnTo>
                  <a:lnTo>
                    <a:pt x="0" y="5704764"/>
                  </a:lnTo>
                  <a:lnTo>
                    <a:pt x="0" y="4299045"/>
                  </a:lnTo>
                  <a:lnTo>
                    <a:pt x="170598" y="4299045"/>
                  </a:lnTo>
                  <a:lnTo>
                    <a:pt x="170598" y="5532461"/>
                  </a:lnTo>
                  <a:lnTo>
                    <a:pt x="4278573" y="5532461"/>
                  </a:lnTo>
                  <a:lnTo>
                    <a:pt x="4278573" y="172303"/>
                  </a:lnTo>
                  <a:lnTo>
                    <a:pt x="170598" y="172303"/>
                  </a:lnTo>
                  <a:lnTo>
                    <a:pt x="170598" y="2852382"/>
                  </a:lnTo>
                  <a:lnTo>
                    <a:pt x="0" y="285238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C000"/>
                </a:solidFill>
              </a:endParaRPr>
            </a:p>
          </p:txBody>
        </p:sp>
        <p:cxnSp>
          <p:nvCxnSpPr>
            <p:cNvPr id="7" name="Conector recto 6"/>
            <p:cNvCxnSpPr/>
            <p:nvPr/>
          </p:nvCxnSpPr>
          <p:spPr>
            <a:xfrm flipH="1">
              <a:off x="0" y="3314890"/>
              <a:ext cx="813938" cy="616830"/>
            </a:xfrm>
            <a:prstGeom prst="line">
              <a:avLst/>
            </a:prstGeom>
            <a:grpFill/>
            <a:ln w="107950">
              <a:solidFill>
                <a:srgbClr val="252E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4273BB7F-AEA7-4BB8-A43A-2E7260B3D96D}"/>
              </a:ext>
            </a:extLst>
          </p:cNvPr>
          <p:cNvGrpSpPr/>
          <p:nvPr/>
        </p:nvGrpSpPr>
        <p:grpSpPr>
          <a:xfrm rot="5400000">
            <a:off x="8463995" y="3112471"/>
            <a:ext cx="6858001" cy="633061"/>
            <a:chOff x="5526855" y="78721"/>
            <a:chExt cx="6858001" cy="633061"/>
          </a:xfrm>
          <a:solidFill>
            <a:srgbClr val="002060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EEEBFB32-651D-422E-A99E-3C77B7184DFF}"/>
                </a:ext>
              </a:extLst>
            </p:cNvPr>
            <p:cNvSpPr/>
            <p:nvPr/>
          </p:nvSpPr>
          <p:spPr>
            <a:xfrm>
              <a:off x="5526855" y="560232"/>
              <a:ext cx="6858001" cy="1515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apecio 27">
              <a:extLst>
                <a:ext uri="{FF2B5EF4-FFF2-40B4-BE49-F238E27FC236}">
                  <a16:creationId xmlns:a16="http://schemas.microsoft.com/office/drawing/2014/main" id="{4BDD0D91-AA80-4859-A5BC-9D87D4DE468D}"/>
                </a:ext>
              </a:extLst>
            </p:cNvPr>
            <p:cNvSpPr/>
            <p:nvPr/>
          </p:nvSpPr>
          <p:spPr>
            <a:xfrm rot="10800000">
              <a:off x="7875509" y="78721"/>
              <a:ext cx="2521527" cy="332288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8FC2FC-D2DA-0389-7D14-E4E1CC83E97A}"/>
              </a:ext>
            </a:extLst>
          </p:cNvPr>
          <p:cNvSpPr txBox="1"/>
          <p:nvPr/>
        </p:nvSpPr>
        <p:spPr>
          <a:xfrm>
            <a:off x="5732113" y="1203452"/>
            <a:ext cx="584435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sz="3600" b="1" dirty="0">
                <a:latin typeface="IRANSans" panose="020B0506030804020204" pitchFamily="34" charset="-78"/>
                <a:cs typeface="IRANSans" panose="020B0506030804020204" pitchFamily="34" charset="-78"/>
              </a:rPr>
              <a:t>آیا آبله میمون کشنده است؟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4F71E-B23B-A5F8-37E4-CC50A9C8511C}"/>
              </a:ext>
            </a:extLst>
          </p:cNvPr>
          <p:cNvSpPr txBox="1"/>
          <p:nvPr/>
        </p:nvSpPr>
        <p:spPr>
          <a:xfrm>
            <a:off x="6118101" y="2348655"/>
            <a:ext cx="5072377" cy="379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سازمان جهانی بهداشت در رابطه با میزان خطر بیماری آبله میمون اظهار کرده که خطر فعلی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ابتلاء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به این بیماری برای عموم مردم کم است.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متخصصان معتقدند اگر آبله میمون در میان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گروه‌های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آسیب‌پذیرتر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شیوع پیدا کند، ممکن است تأثیر بیشتری بر سلامت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آن‌ها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داشته باشد، زیرا خطر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ابتلاء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به نوع شدید بیماری و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مرگ‌ومیر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در میان افراد دارای نقص ایمنی، مانند افراد مبتلا به </a:t>
            </a:r>
            <a:r>
              <a:rPr lang="en-US" dirty="0">
                <a:latin typeface="IRANSans" panose="020B0506030804020204" pitchFamily="34" charset="-78"/>
                <a:cs typeface="IRANSans" panose="020B0506030804020204" pitchFamily="34" charset="-78"/>
              </a:rPr>
              <a:t>HIV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که تحت درمان هستند بیشتر است.</a:t>
            </a:r>
          </a:p>
        </p:txBody>
      </p:sp>
    </p:spTree>
    <p:extLst>
      <p:ext uri="{BB962C8B-B14F-4D97-AF65-F5344CB8AC3E}">
        <p14:creationId xmlns:p14="http://schemas.microsoft.com/office/powerpoint/2010/main" val="210008515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액자 1">
            <a:extLst>
              <a:ext uri="{FF2B5EF4-FFF2-40B4-BE49-F238E27FC236}">
                <a16:creationId xmlns:a16="http://schemas.microsoft.com/office/drawing/2014/main" id="{98A4CCA9-6CA7-42EC-B169-6D89D478E559}"/>
              </a:ext>
            </a:extLst>
          </p:cNvPr>
          <p:cNvSpPr/>
          <p:nvPr/>
        </p:nvSpPr>
        <p:spPr>
          <a:xfrm>
            <a:off x="0" y="1664304"/>
            <a:ext cx="12192000" cy="2800350"/>
          </a:xfrm>
          <a:prstGeom prst="frame">
            <a:avLst>
              <a:gd name="adj1" fmla="val 36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D62CA-C086-F4E7-1441-ED7FB008F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6" b="26273"/>
          <a:stretch/>
        </p:blipFill>
        <p:spPr>
          <a:xfrm>
            <a:off x="203197" y="277199"/>
            <a:ext cx="11736054" cy="398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C7E60-9087-D66E-3252-E2B289E6B18C}"/>
              </a:ext>
            </a:extLst>
          </p:cNvPr>
          <p:cNvSpPr txBox="1"/>
          <p:nvPr/>
        </p:nvSpPr>
        <p:spPr>
          <a:xfrm>
            <a:off x="430860" y="5487149"/>
            <a:ext cx="11280727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علاوه بر تشخیص این بیماری از روی علائم، یکی دیگر از </a:t>
            </a:r>
            <a:r>
              <a:rPr lang="fa-IR" sz="2000" dirty="0" err="1">
                <a:latin typeface="IRANSans" panose="020B0506030804020204" pitchFamily="34" charset="-78"/>
                <a:cs typeface="IRANSans" panose="020B0506030804020204" pitchFamily="34" charset="-78"/>
              </a:rPr>
              <a:t>راه‌های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 تشخیص این بیماری از طریق تست</a:t>
            </a:r>
            <a:r>
              <a:rPr lang="en-US" sz="2000" dirty="0">
                <a:latin typeface="IRANSans" panose="020B0506030804020204" pitchFamily="34" charset="-78"/>
                <a:cs typeface="IRANSans" panose="020B0506030804020204" pitchFamily="34" charset="-78"/>
              </a:rPr>
              <a:t>PCR 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 و </a:t>
            </a:r>
            <a:r>
              <a:rPr lang="fa-IR" sz="2000" dirty="0" err="1">
                <a:latin typeface="IRANSans" panose="020B0506030804020204" pitchFamily="34" charset="-78"/>
                <a:cs typeface="IRANSans" panose="020B0506030804020204" pitchFamily="34" charset="-78"/>
              </a:rPr>
              <a:t>الایزای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 اختصاصی این بیماری </a:t>
            </a:r>
            <a:r>
              <a:rPr lang="fa-IR" sz="20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می‌باشد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C6ED5-0F69-932C-402F-7E981807B3EC}"/>
              </a:ext>
            </a:extLst>
          </p:cNvPr>
          <p:cNvSpPr/>
          <p:nvPr/>
        </p:nvSpPr>
        <p:spPr>
          <a:xfrm>
            <a:off x="203197" y="277199"/>
            <a:ext cx="11736054" cy="3984625"/>
          </a:xfrm>
          <a:prstGeom prst="rect">
            <a:avLst/>
          </a:prstGeom>
          <a:solidFill>
            <a:schemeClr val="tx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82">
            <a:extLst>
              <a:ext uri="{FF2B5EF4-FFF2-40B4-BE49-F238E27FC236}">
                <a16:creationId xmlns:a16="http://schemas.microsoft.com/office/drawing/2014/main" id="{0461A93A-1520-406B-83AF-B331329FB97C}"/>
              </a:ext>
            </a:extLst>
          </p:cNvPr>
          <p:cNvSpPr txBox="1"/>
          <p:nvPr/>
        </p:nvSpPr>
        <p:spPr>
          <a:xfrm>
            <a:off x="2584682" y="4712724"/>
            <a:ext cx="763800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altLang="ko-KR" sz="3600" b="1" dirty="0">
                <a:latin typeface="IRANSans" panose="020B0506030804020204" pitchFamily="34" charset="-78"/>
                <a:cs typeface="IRANSans" panose="020B0506030804020204" pitchFamily="34" charset="-78"/>
              </a:rPr>
              <a:t>روش تشخیص آبله میمون</a:t>
            </a:r>
            <a:endParaRPr lang="ko-KR" altLang="en-US" sz="3600" b="1" dirty="0"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756792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3E0883EA-1DE9-42EC-9641-A7BA78CC15DE}"/>
              </a:ext>
            </a:extLst>
          </p:cNvPr>
          <p:cNvGrpSpPr/>
          <p:nvPr/>
        </p:nvGrpSpPr>
        <p:grpSpPr>
          <a:xfrm>
            <a:off x="984063" y="526485"/>
            <a:ext cx="9923443" cy="804444"/>
            <a:chOff x="561284" y="574545"/>
            <a:chExt cx="7999818" cy="506437"/>
          </a:xfrm>
          <a:solidFill>
            <a:srgbClr val="1653A2"/>
          </a:solidFill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206238C4-C6F6-498F-871F-6E8A6252BF06}"/>
                </a:ext>
              </a:extLst>
            </p:cNvPr>
            <p:cNvSpPr/>
            <p:nvPr/>
          </p:nvSpPr>
          <p:spPr>
            <a:xfrm>
              <a:off x="582897" y="1035263"/>
              <a:ext cx="797820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52D01B4-3818-4F2D-9A7B-548B3B15DA82}"/>
                </a:ext>
              </a:extLst>
            </p:cNvPr>
            <p:cNvSpPr/>
            <p:nvPr/>
          </p:nvSpPr>
          <p:spPr>
            <a:xfrm>
              <a:off x="561284" y="589573"/>
              <a:ext cx="252111" cy="360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BA66ECEE-120E-4982-B649-B2AE65703B43}"/>
                </a:ext>
              </a:extLst>
            </p:cNvPr>
            <p:cNvSpPr/>
            <p:nvPr/>
          </p:nvSpPr>
          <p:spPr>
            <a:xfrm>
              <a:off x="863823" y="641193"/>
              <a:ext cx="104443" cy="360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A86DC8F5-DDD3-4B51-B9B6-8D8C834FAC0F}"/>
                </a:ext>
              </a:extLst>
            </p:cNvPr>
            <p:cNvGrpSpPr/>
            <p:nvPr/>
          </p:nvGrpSpPr>
          <p:grpSpPr>
            <a:xfrm flipH="1">
              <a:off x="8134590" y="574545"/>
              <a:ext cx="397697" cy="427595"/>
              <a:chOff x="9683503" y="382604"/>
              <a:chExt cx="406982" cy="412567"/>
            </a:xfrm>
            <a:grpFill/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DF573CEE-D653-4162-B6C8-62A3C7422257}"/>
                  </a:ext>
                </a:extLst>
              </p:cNvPr>
              <p:cNvSpPr/>
              <p:nvPr/>
            </p:nvSpPr>
            <p:spPr>
              <a:xfrm>
                <a:off x="9683503" y="382604"/>
                <a:ext cx="252111" cy="3609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23B6B584-7EE2-4631-A5F5-9DA23F941905}"/>
                  </a:ext>
                </a:extLst>
              </p:cNvPr>
              <p:cNvSpPr/>
              <p:nvPr/>
            </p:nvSpPr>
            <p:spPr>
              <a:xfrm>
                <a:off x="9986042" y="434224"/>
                <a:ext cx="104443" cy="3609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C6A62DF-D0A0-2AFB-C782-1B2B10A0F4CE}"/>
              </a:ext>
            </a:extLst>
          </p:cNvPr>
          <p:cNvGrpSpPr/>
          <p:nvPr/>
        </p:nvGrpSpPr>
        <p:grpSpPr>
          <a:xfrm>
            <a:off x="0" y="6408708"/>
            <a:ext cx="12192000" cy="494169"/>
            <a:chOff x="-1685" y="4774370"/>
            <a:chExt cx="9134875" cy="370257"/>
          </a:xfrm>
        </p:grpSpPr>
        <p:sp>
          <p:nvSpPr>
            <p:cNvPr id="28" name="任意多边形: 形状 13">
              <a:extLst>
                <a:ext uri="{FF2B5EF4-FFF2-40B4-BE49-F238E27FC236}">
                  <a16:creationId xmlns:a16="http://schemas.microsoft.com/office/drawing/2014/main" id="{E072CCAA-3D43-1849-665F-C1D3EAC5193C}"/>
                </a:ext>
              </a:extLst>
            </p:cNvPr>
            <p:cNvSpPr/>
            <p:nvPr userDrawn="1"/>
          </p:nvSpPr>
          <p:spPr>
            <a:xfrm>
              <a:off x="-1685" y="4885172"/>
              <a:ext cx="6949949" cy="259455"/>
            </a:xfrm>
            <a:custGeom>
              <a:avLst/>
              <a:gdLst>
                <a:gd name="connsiteX0" fmla="*/ 0 w 9216572"/>
                <a:gd name="connsiteY0" fmla="*/ 0 h 333829"/>
                <a:gd name="connsiteX1" fmla="*/ 9216572 w 9216572"/>
                <a:gd name="connsiteY1" fmla="*/ 29029 h 333829"/>
                <a:gd name="connsiteX2" fmla="*/ 9056914 w 9216572"/>
                <a:gd name="connsiteY2" fmla="*/ 333829 h 333829"/>
                <a:gd name="connsiteX3" fmla="*/ 29029 w 9216572"/>
                <a:gd name="connsiteY3" fmla="*/ 333829 h 333829"/>
                <a:gd name="connsiteX4" fmla="*/ 0 w 9216572"/>
                <a:gd name="connsiteY4" fmla="*/ 0 h 333829"/>
                <a:gd name="connsiteX0" fmla="*/ 0 w 9229272"/>
                <a:gd name="connsiteY0" fmla="*/ 9071 h 342900"/>
                <a:gd name="connsiteX1" fmla="*/ 9229272 w 9229272"/>
                <a:gd name="connsiteY1" fmla="*/ 0 h 342900"/>
                <a:gd name="connsiteX2" fmla="*/ 9056914 w 9229272"/>
                <a:gd name="connsiteY2" fmla="*/ 342900 h 342900"/>
                <a:gd name="connsiteX3" fmla="*/ 29029 w 9229272"/>
                <a:gd name="connsiteY3" fmla="*/ 342900 h 342900"/>
                <a:gd name="connsiteX4" fmla="*/ 0 w 9229272"/>
                <a:gd name="connsiteY4" fmla="*/ 9071 h 3429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56914 w 9229272"/>
                <a:gd name="connsiteY2" fmla="*/ 342900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68590 w 9229272"/>
                <a:gd name="connsiteY2" fmla="*/ 339888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9272" h="355600">
                  <a:moveTo>
                    <a:pt x="0" y="9071"/>
                  </a:moveTo>
                  <a:lnTo>
                    <a:pt x="9229272" y="0"/>
                  </a:lnTo>
                  <a:lnTo>
                    <a:pt x="9068590" y="339888"/>
                  </a:lnTo>
                  <a:lnTo>
                    <a:pt x="3629" y="355600"/>
                  </a:lnTo>
                  <a:cubicBezTo>
                    <a:pt x="2419" y="240090"/>
                    <a:pt x="1210" y="124581"/>
                    <a:pt x="0" y="90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29" name="任意多边形: 形状 14">
              <a:extLst>
                <a:ext uri="{FF2B5EF4-FFF2-40B4-BE49-F238E27FC236}">
                  <a16:creationId xmlns:a16="http://schemas.microsoft.com/office/drawing/2014/main" id="{82EF75B5-01A1-A4BD-163E-B45089B97B66}"/>
                </a:ext>
              </a:extLst>
            </p:cNvPr>
            <p:cNvSpPr/>
            <p:nvPr userDrawn="1"/>
          </p:nvSpPr>
          <p:spPr>
            <a:xfrm>
              <a:off x="6885708" y="4774370"/>
              <a:ext cx="2247482" cy="359358"/>
            </a:xfrm>
            <a:custGeom>
              <a:avLst/>
              <a:gdLst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419100 w 3009900"/>
                <a:gd name="connsiteY3" fmla="*/ 0 h 769620"/>
                <a:gd name="connsiteX4" fmla="*/ 3009900 w 3009900"/>
                <a:gd name="connsiteY4" fmla="*/ 0 h 769620"/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351117 w 3009900"/>
                <a:gd name="connsiteY3" fmla="*/ 101974 h 769620"/>
                <a:gd name="connsiteX4" fmla="*/ 3009900 w 3009900"/>
                <a:gd name="connsiteY4" fmla="*/ 0 h 769620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351117 w 3021231"/>
                <a:gd name="connsiteY3" fmla="*/ 0 h 667646"/>
                <a:gd name="connsiteX4" fmla="*/ 3021231 w 3021231"/>
                <a:gd name="connsiteY4" fmla="*/ 0 h 667646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237812 w 3021231"/>
                <a:gd name="connsiteY3" fmla="*/ 192619 h 667646"/>
                <a:gd name="connsiteX4" fmla="*/ 3021231 w 3021231"/>
                <a:gd name="connsiteY4" fmla="*/ 0 h 667646"/>
                <a:gd name="connsiteX0" fmla="*/ 3009900 w 3009900"/>
                <a:gd name="connsiteY0" fmla="*/ 0 h 486358"/>
                <a:gd name="connsiteX1" fmla="*/ 3009900 w 3009900"/>
                <a:gd name="connsiteY1" fmla="*/ 486358 h 486358"/>
                <a:gd name="connsiteX2" fmla="*/ 0 w 3009900"/>
                <a:gd name="connsiteY2" fmla="*/ 463498 h 486358"/>
                <a:gd name="connsiteX3" fmla="*/ 237812 w 3009900"/>
                <a:gd name="connsiteY3" fmla="*/ 11331 h 486358"/>
                <a:gd name="connsiteX4" fmla="*/ 3009900 w 3009900"/>
                <a:gd name="connsiteY4" fmla="*/ 0 h 486358"/>
                <a:gd name="connsiteX0" fmla="*/ 3021230 w 3021230"/>
                <a:gd name="connsiteY0" fmla="*/ 0 h 475027"/>
                <a:gd name="connsiteX1" fmla="*/ 3009900 w 3021230"/>
                <a:gd name="connsiteY1" fmla="*/ 475027 h 475027"/>
                <a:gd name="connsiteX2" fmla="*/ 0 w 3021230"/>
                <a:gd name="connsiteY2" fmla="*/ 452167 h 475027"/>
                <a:gd name="connsiteX3" fmla="*/ 237812 w 3021230"/>
                <a:gd name="connsiteY3" fmla="*/ 0 h 475027"/>
                <a:gd name="connsiteX4" fmla="*/ 3021230 w 3021230"/>
                <a:gd name="connsiteY4" fmla="*/ 0 h 475027"/>
                <a:gd name="connsiteX0" fmla="*/ 3007245 w 3007245"/>
                <a:gd name="connsiteY0" fmla="*/ 0 h 480138"/>
                <a:gd name="connsiteX1" fmla="*/ 2995915 w 3007245"/>
                <a:gd name="connsiteY1" fmla="*/ 475027 h 480138"/>
                <a:gd name="connsiteX2" fmla="*/ 0 w 3007245"/>
                <a:gd name="connsiteY2" fmla="*/ 480138 h 480138"/>
                <a:gd name="connsiteX3" fmla="*/ 223827 w 3007245"/>
                <a:gd name="connsiteY3" fmla="*/ 0 h 480138"/>
                <a:gd name="connsiteX4" fmla="*/ 3007245 w 3007245"/>
                <a:gd name="connsiteY4" fmla="*/ 0 h 480138"/>
                <a:gd name="connsiteX0" fmla="*/ 3007245 w 3007681"/>
                <a:gd name="connsiteY0" fmla="*/ 0 h 480910"/>
                <a:gd name="connsiteX1" fmla="*/ 3007681 w 3007681"/>
                <a:gd name="connsiteY1" fmla="*/ 480910 h 480910"/>
                <a:gd name="connsiteX2" fmla="*/ 0 w 3007681"/>
                <a:gd name="connsiteY2" fmla="*/ 480138 h 480910"/>
                <a:gd name="connsiteX3" fmla="*/ 223827 w 3007681"/>
                <a:gd name="connsiteY3" fmla="*/ 0 h 480910"/>
                <a:gd name="connsiteX4" fmla="*/ 3007245 w 3007681"/>
                <a:gd name="connsiteY4" fmla="*/ 0 h 48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681" h="480910">
                  <a:moveTo>
                    <a:pt x="3007245" y="0"/>
                  </a:moveTo>
                  <a:cubicBezTo>
                    <a:pt x="3007390" y="160303"/>
                    <a:pt x="3007536" y="320607"/>
                    <a:pt x="3007681" y="480910"/>
                  </a:cubicBezTo>
                  <a:lnTo>
                    <a:pt x="0" y="480138"/>
                  </a:lnTo>
                  <a:lnTo>
                    <a:pt x="223827" y="0"/>
                  </a:lnTo>
                  <a:lnTo>
                    <a:pt x="3007245" y="0"/>
                  </a:lnTo>
                  <a:close/>
                </a:path>
              </a:pathLst>
            </a:custGeom>
            <a:solidFill>
              <a:srgbClr val="F7A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6" name="TextBox 82">
            <a:extLst>
              <a:ext uri="{FF2B5EF4-FFF2-40B4-BE49-F238E27FC236}">
                <a16:creationId xmlns:a16="http://schemas.microsoft.com/office/drawing/2014/main" id="{74415278-29AF-63E8-A26F-0622D73C057E}"/>
              </a:ext>
            </a:extLst>
          </p:cNvPr>
          <p:cNvSpPr txBox="1"/>
          <p:nvPr/>
        </p:nvSpPr>
        <p:spPr>
          <a:xfrm>
            <a:off x="2323294" y="406604"/>
            <a:ext cx="70286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altLang="ko-KR" sz="3600" b="1" dirty="0">
                <a:latin typeface="IRANSans" panose="020B0506030804020204" pitchFamily="34" charset="-78"/>
                <a:cs typeface="IRANSans" panose="020B0506030804020204" pitchFamily="34" charset="-78"/>
              </a:rPr>
              <a:t>پیشگیری از آبله میمون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6CDE6-3AD0-BC6A-7DFC-05B04199E4F2}"/>
              </a:ext>
            </a:extLst>
          </p:cNvPr>
          <p:cNvSpPr txBox="1"/>
          <p:nvPr/>
        </p:nvSpPr>
        <p:spPr>
          <a:xfrm>
            <a:off x="527685" y="2252913"/>
            <a:ext cx="6360795" cy="338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با استفاده از واکسن آبله میمون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می‌توان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تا حدودی از ابتلا به این بیماری مصون ماند و همچنین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راه‌های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زیر به پیشگیری از ابتلا به این ویروس کمک خواهد کرد: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پخت کامل تمامی غذاهای حاوی گوشت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استفاده از ماسک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پرهیز از تماس یا لمس حیوان آلوده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رابطه جنسی ایمن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رعایت بهداشت فردی پس از تماس با افراد، حیوانات و لوازم آلوده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0798FD-0DE8-6F1D-8A27-2B53C0E59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54" y="1840177"/>
            <a:ext cx="4207165" cy="42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679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8C881008-DC62-4FF1-AC09-2336C8521C07}"/>
              </a:ext>
            </a:extLst>
          </p:cNvPr>
          <p:cNvSpPr/>
          <p:nvPr/>
        </p:nvSpPr>
        <p:spPr>
          <a:xfrm>
            <a:off x="1502229" y="249383"/>
            <a:ext cx="10468097" cy="6359236"/>
          </a:xfrm>
          <a:prstGeom prst="rect">
            <a:avLst/>
          </a:prstGeom>
          <a:solidFill>
            <a:srgbClr val="002060">
              <a:alpha val="76000"/>
            </a:srgb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A48E79-A4AB-4E13-54D1-CCFCC45A470C}"/>
              </a:ext>
            </a:extLst>
          </p:cNvPr>
          <p:cNvSpPr txBox="1"/>
          <p:nvPr/>
        </p:nvSpPr>
        <p:spPr>
          <a:xfrm>
            <a:off x="6736277" y="1031322"/>
            <a:ext cx="4674717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40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واکسن آبله میمونی</a:t>
            </a:r>
            <a:endParaRPr lang="ko-KR" altLang="en-US" sz="40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D0DB2-9E33-690A-A64E-F04E27AD4D92}"/>
              </a:ext>
            </a:extLst>
          </p:cNvPr>
          <p:cNvSpPr txBox="1"/>
          <p:nvPr/>
        </p:nvSpPr>
        <p:spPr>
          <a:xfrm>
            <a:off x="6760857" y="2608465"/>
            <a:ext cx="5018090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واکسن‌های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مورد استفاده در مبارزه با ریشه کنی این آبله (</a:t>
            </a:r>
            <a:r>
              <a:rPr lang="en-US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JYNNEOSTM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با نام </a:t>
            </a:r>
            <a:r>
              <a:rPr lang="en-US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Imvanex</a:t>
            </a:r>
            <a:r>
              <a:rPr lang="en-US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یا </a:t>
            </a:r>
            <a:r>
              <a:rPr lang="en-US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Imvamune</a:t>
            </a:r>
            <a:r>
              <a:rPr lang="en-US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شناخته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می‌شود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.) به دلیل شباهت بالای این دو ویروس، محافظت 85 درصدی در برابر آبله میمون را نشان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داده‌اند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 واکسن دیگری که مجوز گرفته به نام ۲۰۰۰ </a:t>
            </a:r>
            <a:r>
              <a:rPr lang="en-US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ACAM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از نوع ویروس زنده بوده و در افراد بالای ۱۸ سال هم برای آبله و هم آبله میمونی کاربرد دارد.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A39A9A-F9BA-6213-5C6C-6FCCC9838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827" y="352425"/>
            <a:ext cx="1076499" cy="1076499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78FF2E1-E251-C379-EDA3-B9862B1BDCB3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r="19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3619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FC92D72-CFE4-4DD8-9A9E-93AE8A4AAD4D}"/>
              </a:ext>
            </a:extLst>
          </p:cNvPr>
          <p:cNvSpPr/>
          <p:nvPr/>
        </p:nvSpPr>
        <p:spPr>
          <a:xfrm>
            <a:off x="152400" y="152400"/>
            <a:ext cx="11887200" cy="6600089"/>
          </a:xfrm>
          <a:prstGeom prst="rect">
            <a:avLst/>
          </a:prstGeom>
          <a:solidFill>
            <a:srgbClr val="7030A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s-PE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C0F77789-2988-45B2-B198-DADA5D1E26F2}"/>
              </a:ext>
            </a:extLst>
          </p:cNvPr>
          <p:cNvSpPr/>
          <p:nvPr/>
        </p:nvSpPr>
        <p:spPr>
          <a:xfrm>
            <a:off x="0" y="881743"/>
            <a:ext cx="12192000" cy="2351314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4" name="TextBox 82">
            <a:extLst>
              <a:ext uri="{FF2B5EF4-FFF2-40B4-BE49-F238E27FC236}">
                <a16:creationId xmlns:a16="http://schemas.microsoft.com/office/drawing/2014/main" id="{2B041FFE-8E2F-8E73-57E3-BB165C4CD085}"/>
              </a:ext>
            </a:extLst>
          </p:cNvPr>
          <p:cNvSpPr txBox="1"/>
          <p:nvPr/>
        </p:nvSpPr>
        <p:spPr>
          <a:xfrm>
            <a:off x="7789407" y="4579031"/>
            <a:ext cx="4326393" cy="12349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fa-IR" altLang="ko-KR" sz="5400" b="1" dirty="0">
                <a:latin typeface="IRANSans" panose="020B0506030804020204" pitchFamily="34" charset="-78"/>
                <a:cs typeface="IRANSans" panose="020B0506030804020204" pitchFamily="34" charset="-78"/>
              </a:rPr>
              <a:t>درمان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1EAC6-2179-2055-6828-C9124E8BE502}"/>
              </a:ext>
            </a:extLst>
          </p:cNvPr>
          <p:cNvSpPr txBox="1"/>
          <p:nvPr/>
        </p:nvSpPr>
        <p:spPr>
          <a:xfrm>
            <a:off x="458787" y="4581628"/>
            <a:ext cx="8526570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استاندارد کنونی برای درمان،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تکوویریمات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است، یک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آنتی‌ویروس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که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به‌طور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خاص برای درمان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عفونت‌های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ارتوپاکس‌ویروس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،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ویروس‌هایی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مانند آبله و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آبلهٔ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میمون در نظر گرفته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شده‌است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. این دارو برای درمان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آبلهٔ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میمون در اتحادیه اروپا و ایالات متحده تأیید شده‌ است.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سیدوفوویر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یا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برین‌سیدوفوویر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نیز ممکن است مفید باشد.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F5E15CA-1E56-53AE-5424-1CAC26780E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916"/>
          <a:stretch>
            <a:fillRect/>
          </a:stretch>
        </p:blipFill>
        <p:spPr>
          <a:xfrm>
            <a:off x="1123950" y="395288"/>
            <a:ext cx="9944100" cy="3695700"/>
          </a:xfrm>
        </p:spPr>
      </p:pic>
    </p:spTree>
    <p:extLst>
      <p:ext uri="{BB962C8B-B14F-4D97-AF65-F5344CB8AC3E}">
        <p14:creationId xmlns:p14="http://schemas.microsoft.com/office/powerpoint/2010/main" val="157423887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2E1557-3C3E-968B-C7CD-9F9D34FD7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BF79CFF-70C1-4BC2-BF49-03EC0291E8FC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0244184 w 18288000"/>
              <a:gd name="connsiteY0" fmla="*/ 8746079 h 10287000"/>
              <a:gd name="connsiteX1" fmla="*/ 9974184 w 18288000"/>
              <a:gd name="connsiteY1" fmla="*/ 9016079 h 10287000"/>
              <a:gd name="connsiteX2" fmla="*/ 10244184 w 18288000"/>
              <a:gd name="connsiteY2" fmla="*/ 9286079 h 10287000"/>
              <a:gd name="connsiteX3" fmla="*/ 10616757 w 18288000"/>
              <a:gd name="connsiteY3" fmla="*/ 9286079 h 10287000"/>
              <a:gd name="connsiteX4" fmla="*/ 10886757 w 18288000"/>
              <a:gd name="connsiteY4" fmla="*/ 9016079 h 10287000"/>
              <a:gd name="connsiteX5" fmla="*/ 10616757 w 18288000"/>
              <a:gd name="connsiteY5" fmla="*/ 8746079 h 10287000"/>
              <a:gd name="connsiteX6" fmla="*/ 7916068 w 18288000"/>
              <a:gd name="connsiteY6" fmla="*/ 7111157 h 10287000"/>
              <a:gd name="connsiteX7" fmla="*/ 7646066 w 18288000"/>
              <a:gd name="connsiteY7" fmla="*/ 7381156 h 10287000"/>
              <a:gd name="connsiteX8" fmla="*/ 7916068 w 18288000"/>
              <a:gd name="connsiteY8" fmla="*/ 7651156 h 10287000"/>
              <a:gd name="connsiteX9" fmla="*/ 8288640 w 18288000"/>
              <a:gd name="connsiteY9" fmla="*/ 7651156 h 10287000"/>
              <a:gd name="connsiteX10" fmla="*/ 8558639 w 18288000"/>
              <a:gd name="connsiteY10" fmla="*/ 7381156 h 10287000"/>
              <a:gd name="connsiteX11" fmla="*/ 8288640 w 18288000"/>
              <a:gd name="connsiteY11" fmla="*/ 7111157 h 10287000"/>
              <a:gd name="connsiteX12" fmla="*/ 17857466 w 18288000"/>
              <a:gd name="connsiteY12" fmla="*/ 6599630 h 10287000"/>
              <a:gd name="connsiteX13" fmla="*/ 18288000 w 18288000"/>
              <a:gd name="connsiteY13" fmla="*/ 6599630 h 10287000"/>
              <a:gd name="connsiteX14" fmla="*/ 18288000 w 18288000"/>
              <a:gd name="connsiteY14" fmla="*/ 6601285 h 10287000"/>
              <a:gd name="connsiteX15" fmla="*/ 17856710 w 18288000"/>
              <a:gd name="connsiteY15" fmla="*/ 6601285 h 10287000"/>
              <a:gd name="connsiteX16" fmla="*/ 18166506 w 18288000"/>
              <a:gd name="connsiteY16" fmla="*/ 5474738 h 10287000"/>
              <a:gd name="connsiteX17" fmla="*/ 18288000 w 18288000"/>
              <a:gd name="connsiteY17" fmla="*/ 5474738 h 10287000"/>
              <a:gd name="connsiteX18" fmla="*/ 18288000 w 18288000"/>
              <a:gd name="connsiteY18" fmla="*/ 6059630 h 10287000"/>
              <a:gd name="connsiteX19" fmla="*/ 18046092 w 18288000"/>
              <a:gd name="connsiteY19" fmla="*/ 6059630 h 10287000"/>
              <a:gd name="connsiteX20" fmla="*/ 18152328 w 18288000"/>
              <a:gd name="connsiteY20" fmla="*/ 5588224 h 10287000"/>
              <a:gd name="connsiteX21" fmla="*/ 18219124 w 18288000"/>
              <a:gd name="connsiteY21" fmla="*/ 4929623 h 10287000"/>
              <a:gd name="connsiteX22" fmla="*/ 18288000 w 18288000"/>
              <a:gd name="connsiteY22" fmla="*/ 4929623 h 10287000"/>
              <a:gd name="connsiteX23" fmla="*/ 18288000 w 18288000"/>
              <a:gd name="connsiteY23" fmla="*/ 4934738 h 10287000"/>
              <a:gd name="connsiteX24" fmla="*/ 18218968 w 18288000"/>
              <a:gd name="connsiteY24" fmla="*/ 4934738 h 10287000"/>
              <a:gd name="connsiteX25" fmla="*/ 18217220 w 18288000"/>
              <a:gd name="connsiteY25" fmla="*/ 4384510 h 10287000"/>
              <a:gd name="connsiteX26" fmla="*/ 18288000 w 18288000"/>
              <a:gd name="connsiteY26" fmla="*/ 4384510 h 10287000"/>
              <a:gd name="connsiteX27" fmla="*/ 18288000 w 18288000"/>
              <a:gd name="connsiteY27" fmla="*/ 4389625 h 10287000"/>
              <a:gd name="connsiteX28" fmla="*/ 18217532 w 18288000"/>
              <a:gd name="connsiteY28" fmla="*/ 4389625 h 10287000"/>
              <a:gd name="connsiteX29" fmla="*/ 5999551 w 18288000"/>
              <a:gd name="connsiteY29" fmla="*/ 4361301 h 10287000"/>
              <a:gd name="connsiteX30" fmla="*/ 5729552 w 18288000"/>
              <a:gd name="connsiteY30" fmla="*/ 4631301 h 10287000"/>
              <a:gd name="connsiteX31" fmla="*/ 5999551 w 18288000"/>
              <a:gd name="connsiteY31" fmla="*/ 4901301 h 10287000"/>
              <a:gd name="connsiteX32" fmla="*/ 6228135 w 18288000"/>
              <a:gd name="connsiteY32" fmla="*/ 4901301 h 10287000"/>
              <a:gd name="connsiteX33" fmla="*/ 6498136 w 18288000"/>
              <a:gd name="connsiteY33" fmla="*/ 4631301 h 10287000"/>
              <a:gd name="connsiteX34" fmla="*/ 6228135 w 18288000"/>
              <a:gd name="connsiteY34" fmla="*/ 4361301 h 10287000"/>
              <a:gd name="connsiteX35" fmla="*/ 18163112 w 18288000"/>
              <a:gd name="connsiteY35" fmla="*/ 3839395 h 10287000"/>
              <a:gd name="connsiteX36" fmla="*/ 18288000 w 18288000"/>
              <a:gd name="connsiteY36" fmla="*/ 3839395 h 10287000"/>
              <a:gd name="connsiteX37" fmla="*/ 18288000 w 18288000"/>
              <a:gd name="connsiteY37" fmla="*/ 3844510 h 10287000"/>
              <a:gd name="connsiteX38" fmla="*/ 18163882 w 18288000"/>
              <a:gd name="connsiteY38" fmla="*/ 3844510 h 10287000"/>
              <a:gd name="connsiteX39" fmla="*/ 18057438 w 18288000"/>
              <a:gd name="connsiteY39" fmla="*/ 3294280 h 10287000"/>
              <a:gd name="connsiteX40" fmla="*/ 18288000 w 18288000"/>
              <a:gd name="connsiteY40" fmla="*/ 3294280 h 10287000"/>
              <a:gd name="connsiteX41" fmla="*/ 18288000 w 18288000"/>
              <a:gd name="connsiteY41" fmla="*/ 3299395 h 10287000"/>
              <a:gd name="connsiteX42" fmla="*/ 18058674 w 18288000"/>
              <a:gd name="connsiteY42" fmla="*/ 3299395 h 10287000"/>
              <a:gd name="connsiteX43" fmla="*/ 17899292 w 18288000"/>
              <a:gd name="connsiteY43" fmla="*/ 2749163 h 10287000"/>
              <a:gd name="connsiteX44" fmla="*/ 18288000 w 18288000"/>
              <a:gd name="connsiteY44" fmla="*/ 2749163 h 10287000"/>
              <a:gd name="connsiteX45" fmla="*/ 18288000 w 18288000"/>
              <a:gd name="connsiteY45" fmla="*/ 2754280 h 10287000"/>
              <a:gd name="connsiteX46" fmla="*/ 17901006 w 18288000"/>
              <a:gd name="connsiteY46" fmla="*/ 2754280 h 10287000"/>
              <a:gd name="connsiteX47" fmla="*/ 17686150 w 18288000"/>
              <a:gd name="connsiteY47" fmla="*/ 2204051 h 10287000"/>
              <a:gd name="connsiteX48" fmla="*/ 18288000 w 18288000"/>
              <a:gd name="connsiteY48" fmla="*/ 2204051 h 10287000"/>
              <a:gd name="connsiteX49" fmla="*/ 18288000 w 18288000"/>
              <a:gd name="connsiteY49" fmla="*/ 2209166 h 10287000"/>
              <a:gd name="connsiteX50" fmla="*/ 17688366 w 18288000"/>
              <a:gd name="connsiteY50" fmla="*/ 2209166 h 10287000"/>
              <a:gd name="connsiteX51" fmla="*/ 6720629 w 18288000"/>
              <a:gd name="connsiteY51" fmla="*/ 1635726 h 10287000"/>
              <a:gd name="connsiteX52" fmla="*/ 6450628 w 18288000"/>
              <a:gd name="connsiteY52" fmla="*/ 1905726 h 10287000"/>
              <a:gd name="connsiteX53" fmla="*/ 6720629 w 18288000"/>
              <a:gd name="connsiteY53" fmla="*/ 2175726 h 10287000"/>
              <a:gd name="connsiteX54" fmla="*/ 6949216 w 18288000"/>
              <a:gd name="connsiteY54" fmla="*/ 2175726 h 10287000"/>
              <a:gd name="connsiteX55" fmla="*/ 7219212 w 18288000"/>
              <a:gd name="connsiteY55" fmla="*/ 1905726 h 10287000"/>
              <a:gd name="connsiteX56" fmla="*/ 6949216 w 18288000"/>
              <a:gd name="connsiteY56" fmla="*/ 1635726 h 10287000"/>
              <a:gd name="connsiteX57" fmla="*/ 18288000 w 18288000"/>
              <a:gd name="connsiteY57" fmla="*/ 39423 h 10287000"/>
              <a:gd name="connsiteX58" fmla="*/ 18288000 w 18288000"/>
              <a:gd name="connsiteY58" fmla="*/ 1664051 h 10287000"/>
              <a:gd name="connsiteX59" fmla="*/ 17416408 w 18288000"/>
              <a:gd name="connsiteY59" fmla="*/ 1664051 h 10287000"/>
              <a:gd name="connsiteX60" fmla="*/ 17413652 w 18288000"/>
              <a:gd name="connsiteY60" fmla="*/ 1658936 h 10287000"/>
              <a:gd name="connsiteX61" fmla="*/ 17817372 w 18288000"/>
              <a:gd name="connsiteY61" fmla="*/ 1658936 h 10287000"/>
              <a:gd name="connsiteX62" fmla="*/ 18087372 w 18288000"/>
              <a:gd name="connsiteY62" fmla="*/ 1388936 h 10287000"/>
              <a:gd name="connsiteX63" fmla="*/ 17817372 w 18288000"/>
              <a:gd name="connsiteY63" fmla="*/ 1118936 h 10287000"/>
              <a:gd name="connsiteX64" fmla="*/ 17125628 w 18288000"/>
              <a:gd name="connsiteY64" fmla="*/ 1118936 h 10287000"/>
              <a:gd name="connsiteX65" fmla="*/ 17125628 w 18288000"/>
              <a:gd name="connsiteY65" fmla="*/ 1089147 h 10287000"/>
              <a:gd name="connsiteX66" fmla="*/ 17144716 w 18288000"/>
              <a:gd name="connsiteY66" fmla="*/ 1081652 h 10287000"/>
              <a:gd name="connsiteX67" fmla="*/ 17274712 w 18288000"/>
              <a:gd name="connsiteY67" fmla="*/ 850742 h 10287000"/>
              <a:gd name="connsiteX68" fmla="*/ 17144716 w 18288000"/>
              <a:gd name="connsiteY68" fmla="*/ 619830 h 10287000"/>
              <a:gd name="connsiteX69" fmla="*/ 17125628 w 18288000"/>
              <a:gd name="connsiteY69" fmla="*/ 610351 h 10287000"/>
              <a:gd name="connsiteX70" fmla="*/ 17125628 w 18288000"/>
              <a:gd name="connsiteY70" fmla="*/ 582035 h 10287000"/>
              <a:gd name="connsiteX71" fmla="*/ 17626964 w 18288000"/>
              <a:gd name="connsiteY71" fmla="*/ 582035 h 10287000"/>
              <a:gd name="connsiteX72" fmla="*/ 17896964 w 18288000"/>
              <a:gd name="connsiteY72" fmla="*/ 312035 h 10287000"/>
              <a:gd name="connsiteX73" fmla="*/ 17681380 w 18288000"/>
              <a:gd name="connsiteY73" fmla="*/ 47521 h 10287000"/>
              <a:gd name="connsiteX74" fmla="*/ 17639832 w 18288000"/>
              <a:gd name="connsiteY74" fmla="*/ 43333 h 10287000"/>
              <a:gd name="connsiteX75" fmla="*/ 18249218 w 18288000"/>
              <a:gd name="connsiteY75" fmla="*/ 43333 h 10287000"/>
              <a:gd name="connsiteX76" fmla="*/ 0 w 18288000"/>
              <a:gd name="connsiteY76" fmla="*/ 0 h 10287000"/>
              <a:gd name="connsiteX77" fmla="*/ 8764198 w 18288000"/>
              <a:gd name="connsiteY77" fmla="*/ 0 h 10287000"/>
              <a:gd name="connsiteX78" fmla="*/ 8774225 w 18288000"/>
              <a:gd name="connsiteY78" fmla="*/ 3113 h 10287000"/>
              <a:gd name="connsiteX79" fmla="*/ 8828639 w 18288000"/>
              <a:gd name="connsiteY79" fmla="*/ 8598 h 10287000"/>
              <a:gd name="connsiteX80" fmla="*/ 9329976 w 18288000"/>
              <a:gd name="connsiteY80" fmla="*/ 8598 h 10287000"/>
              <a:gd name="connsiteX81" fmla="*/ 9329976 w 18288000"/>
              <a:gd name="connsiteY81" fmla="*/ 36914 h 10287000"/>
              <a:gd name="connsiteX82" fmla="*/ 9310888 w 18288000"/>
              <a:gd name="connsiteY82" fmla="*/ 46393 h 10287000"/>
              <a:gd name="connsiteX83" fmla="*/ 9180892 w 18288000"/>
              <a:gd name="connsiteY83" fmla="*/ 277305 h 10287000"/>
              <a:gd name="connsiteX84" fmla="*/ 9310888 w 18288000"/>
              <a:gd name="connsiteY84" fmla="*/ 508215 h 10287000"/>
              <a:gd name="connsiteX85" fmla="*/ 9329976 w 18288000"/>
              <a:gd name="connsiteY85" fmla="*/ 515710 h 10287000"/>
              <a:gd name="connsiteX86" fmla="*/ 9329976 w 18288000"/>
              <a:gd name="connsiteY86" fmla="*/ 545499 h 10287000"/>
              <a:gd name="connsiteX87" fmla="*/ 8638232 w 18288000"/>
              <a:gd name="connsiteY87" fmla="*/ 545499 h 10287000"/>
              <a:gd name="connsiteX88" fmla="*/ 8368234 w 18288000"/>
              <a:gd name="connsiteY88" fmla="*/ 815499 h 10287000"/>
              <a:gd name="connsiteX89" fmla="*/ 8533137 w 18288000"/>
              <a:gd name="connsiteY89" fmla="*/ 1064281 h 10287000"/>
              <a:gd name="connsiteX90" fmla="*/ 8542736 w 18288000"/>
              <a:gd name="connsiteY90" fmla="*/ 1067261 h 10287000"/>
              <a:gd name="connsiteX91" fmla="*/ 8542736 w 18288000"/>
              <a:gd name="connsiteY91" fmla="*/ 1090614 h 10287000"/>
              <a:gd name="connsiteX92" fmla="*/ 7596088 w 18288000"/>
              <a:gd name="connsiteY92" fmla="*/ 1090614 h 10287000"/>
              <a:gd name="connsiteX93" fmla="*/ 7326086 w 18288000"/>
              <a:gd name="connsiteY93" fmla="*/ 1360614 h 10287000"/>
              <a:gd name="connsiteX94" fmla="*/ 7596088 w 18288000"/>
              <a:gd name="connsiteY94" fmla="*/ 1630614 h 10287000"/>
              <a:gd name="connsiteX95" fmla="*/ 8074616 w 18288000"/>
              <a:gd name="connsiteY95" fmla="*/ 1630614 h 10287000"/>
              <a:gd name="connsiteX96" fmla="*/ 8074616 w 18288000"/>
              <a:gd name="connsiteY96" fmla="*/ 1640018 h 10287000"/>
              <a:gd name="connsiteX97" fmla="*/ 8062746 w 18288000"/>
              <a:gd name="connsiteY97" fmla="*/ 1641215 h 10287000"/>
              <a:gd name="connsiteX98" fmla="*/ 7847163 w 18288000"/>
              <a:gd name="connsiteY98" fmla="*/ 1905728 h 10287000"/>
              <a:gd name="connsiteX99" fmla="*/ 8062746 w 18288000"/>
              <a:gd name="connsiteY99" fmla="*/ 2170241 h 10287000"/>
              <a:gd name="connsiteX100" fmla="*/ 8074616 w 18288000"/>
              <a:gd name="connsiteY100" fmla="*/ 2171438 h 10287000"/>
              <a:gd name="connsiteX101" fmla="*/ 8074616 w 18288000"/>
              <a:gd name="connsiteY101" fmla="*/ 2180843 h 10287000"/>
              <a:gd name="connsiteX102" fmla="*/ 7095184 w 18288000"/>
              <a:gd name="connsiteY102" fmla="*/ 2180843 h 10287000"/>
              <a:gd name="connsiteX103" fmla="*/ 6825183 w 18288000"/>
              <a:gd name="connsiteY103" fmla="*/ 2450844 h 10287000"/>
              <a:gd name="connsiteX104" fmla="*/ 6990089 w 18288000"/>
              <a:gd name="connsiteY104" fmla="*/ 2699625 h 10287000"/>
              <a:gd name="connsiteX105" fmla="*/ 7039401 w 18288000"/>
              <a:gd name="connsiteY105" fmla="*/ 2714933 h 10287000"/>
              <a:gd name="connsiteX106" fmla="*/ 7039401 w 18288000"/>
              <a:gd name="connsiteY106" fmla="*/ 2725958 h 10287000"/>
              <a:gd name="connsiteX107" fmla="*/ 6073207 w 18288000"/>
              <a:gd name="connsiteY107" fmla="*/ 2725958 h 10287000"/>
              <a:gd name="connsiteX108" fmla="*/ 5803205 w 18288000"/>
              <a:gd name="connsiteY108" fmla="*/ 2995958 h 10287000"/>
              <a:gd name="connsiteX109" fmla="*/ 6073207 w 18288000"/>
              <a:gd name="connsiteY109" fmla="*/ 3265958 h 10287000"/>
              <a:gd name="connsiteX110" fmla="*/ 7039401 w 18288000"/>
              <a:gd name="connsiteY110" fmla="*/ 3265958 h 10287000"/>
              <a:gd name="connsiteX111" fmla="*/ 7039401 w 18288000"/>
              <a:gd name="connsiteY111" fmla="*/ 3287420 h 10287000"/>
              <a:gd name="connsiteX112" fmla="*/ 7023707 w 18288000"/>
              <a:gd name="connsiteY112" fmla="*/ 3292291 h 10287000"/>
              <a:gd name="connsiteX113" fmla="*/ 6858804 w 18288000"/>
              <a:gd name="connsiteY113" fmla="*/ 3541073 h 10287000"/>
              <a:gd name="connsiteX114" fmla="*/ 7128803 w 18288000"/>
              <a:gd name="connsiteY114" fmla="*/ 3811073 h 10287000"/>
              <a:gd name="connsiteX115" fmla="*/ 7322948 w 18288000"/>
              <a:gd name="connsiteY115" fmla="*/ 3811073 h 10287000"/>
              <a:gd name="connsiteX116" fmla="*/ 7322948 w 18288000"/>
              <a:gd name="connsiteY116" fmla="*/ 3856909 h 10287000"/>
              <a:gd name="connsiteX117" fmla="*/ 7313016 w 18288000"/>
              <a:gd name="connsiteY117" fmla="*/ 3862300 h 10287000"/>
              <a:gd name="connsiteX118" fmla="*/ 7193976 w 18288000"/>
              <a:gd name="connsiteY118" fmla="*/ 4086188 h 10287000"/>
              <a:gd name="connsiteX119" fmla="*/ 7313016 w 18288000"/>
              <a:gd name="connsiteY119" fmla="*/ 4310075 h 10287000"/>
              <a:gd name="connsiteX120" fmla="*/ 7322948 w 18288000"/>
              <a:gd name="connsiteY120" fmla="*/ 4315466 h 10287000"/>
              <a:gd name="connsiteX121" fmla="*/ 7322948 w 18288000"/>
              <a:gd name="connsiteY121" fmla="*/ 4361301 h 10287000"/>
              <a:gd name="connsiteX122" fmla="*/ 6911642 w 18288000"/>
              <a:gd name="connsiteY122" fmla="*/ 4361301 h 10287000"/>
              <a:gd name="connsiteX123" fmla="*/ 6641641 w 18288000"/>
              <a:gd name="connsiteY123" fmla="*/ 4631301 h 10287000"/>
              <a:gd name="connsiteX124" fmla="*/ 6911642 w 18288000"/>
              <a:gd name="connsiteY124" fmla="*/ 4901301 h 10287000"/>
              <a:gd name="connsiteX125" fmla="*/ 7497020 w 18288000"/>
              <a:gd name="connsiteY125" fmla="*/ 4901301 h 10287000"/>
              <a:gd name="connsiteX126" fmla="*/ 7475152 w 18288000"/>
              <a:gd name="connsiteY126" fmla="*/ 4903506 h 10287000"/>
              <a:gd name="connsiteX127" fmla="*/ 7237711 w 18288000"/>
              <a:gd name="connsiteY127" fmla="*/ 5194837 h 10287000"/>
              <a:gd name="connsiteX128" fmla="*/ 7475152 w 18288000"/>
              <a:gd name="connsiteY128" fmla="*/ 5486169 h 10287000"/>
              <a:gd name="connsiteX129" fmla="*/ 7475396 w 18288000"/>
              <a:gd name="connsiteY129" fmla="*/ 5486193 h 10287000"/>
              <a:gd name="connsiteX130" fmla="*/ 7307327 w 18288000"/>
              <a:gd name="connsiteY130" fmla="*/ 5486193 h 10287000"/>
              <a:gd name="connsiteX131" fmla="*/ 7037325 w 18288000"/>
              <a:gd name="connsiteY131" fmla="*/ 5756193 h 10287000"/>
              <a:gd name="connsiteX132" fmla="*/ 7307327 w 18288000"/>
              <a:gd name="connsiteY132" fmla="*/ 6026193 h 10287000"/>
              <a:gd name="connsiteX133" fmla="*/ 7318375 w 18288000"/>
              <a:gd name="connsiteY133" fmla="*/ 6026193 h 10287000"/>
              <a:gd name="connsiteX134" fmla="*/ 7318375 w 18288000"/>
              <a:gd name="connsiteY134" fmla="*/ 6027848 h 10287000"/>
              <a:gd name="connsiteX135" fmla="*/ 6408381 w 18288000"/>
              <a:gd name="connsiteY135" fmla="*/ 6027848 h 10287000"/>
              <a:gd name="connsiteX136" fmla="*/ 6138377 w 18288000"/>
              <a:gd name="connsiteY136" fmla="*/ 6297848 h 10287000"/>
              <a:gd name="connsiteX137" fmla="*/ 6408381 w 18288000"/>
              <a:gd name="connsiteY137" fmla="*/ 6567848 h 10287000"/>
              <a:gd name="connsiteX138" fmla="*/ 8870297 w 18288000"/>
              <a:gd name="connsiteY138" fmla="*/ 6567848 h 10287000"/>
              <a:gd name="connsiteX139" fmla="*/ 8871286 w 18288000"/>
              <a:gd name="connsiteY139" fmla="*/ 6569502 h 10287000"/>
              <a:gd name="connsiteX140" fmla="*/ 8638232 w 18288000"/>
              <a:gd name="connsiteY140" fmla="*/ 6569502 h 10287000"/>
              <a:gd name="connsiteX141" fmla="*/ 8368234 w 18288000"/>
              <a:gd name="connsiteY141" fmla="*/ 6839502 h 10287000"/>
              <a:gd name="connsiteX142" fmla="*/ 8638232 w 18288000"/>
              <a:gd name="connsiteY142" fmla="*/ 7109502 h 10287000"/>
              <a:gd name="connsiteX143" fmla="*/ 9244996 w 18288000"/>
              <a:gd name="connsiteY143" fmla="*/ 7109502 h 10287000"/>
              <a:gd name="connsiteX144" fmla="*/ 9246258 w 18288000"/>
              <a:gd name="connsiteY144" fmla="*/ 7111157 h 10287000"/>
              <a:gd name="connsiteX145" fmla="*/ 9012182 w 18288000"/>
              <a:gd name="connsiteY145" fmla="*/ 7111157 h 10287000"/>
              <a:gd name="connsiteX146" fmla="*/ 8742182 w 18288000"/>
              <a:gd name="connsiteY146" fmla="*/ 7381156 h 10287000"/>
              <a:gd name="connsiteX147" fmla="*/ 9012182 w 18288000"/>
              <a:gd name="connsiteY147" fmla="*/ 7651156 h 10287000"/>
              <a:gd name="connsiteX148" fmla="*/ 9787950 w 18288000"/>
              <a:gd name="connsiteY148" fmla="*/ 7651156 h 10287000"/>
              <a:gd name="connsiteX149" fmla="*/ 9789989 w 18288000"/>
              <a:gd name="connsiteY149" fmla="*/ 7652811 h 10287000"/>
              <a:gd name="connsiteX150" fmla="*/ 9369905 w 18288000"/>
              <a:gd name="connsiteY150" fmla="*/ 7652811 h 10287000"/>
              <a:gd name="connsiteX151" fmla="*/ 9099905 w 18288000"/>
              <a:gd name="connsiteY151" fmla="*/ 7922811 h 10287000"/>
              <a:gd name="connsiteX152" fmla="*/ 9369905 w 18288000"/>
              <a:gd name="connsiteY152" fmla="*/ 8192811 h 10287000"/>
              <a:gd name="connsiteX153" fmla="*/ 10001360 w 18288000"/>
              <a:gd name="connsiteY153" fmla="*/ 8192811 h 10287000"/>
              <a:gd name="connsiteX154" fmla="*/ 9929062 w 18288000"/>
              <a:gd name="connsiteY154" fmla="*/ 8207408 h 10287000"/>
              <a:gd name="connsiteX155" fmla="*/ 9764158 w 18288000"/>
              <a:gd name="connsiteY155" fmla="*/ 8456190 h 10287000"/>
              <a:gd name="connsiteX156" fmla="*/ 10034158 w 18288000"/>
              <a:gd name="connsiteY156" fmla="*/ 8726190 h 10287000"/>
              <a:gd name="connsiteX157" fmla="*/ 10800374 w 18288000"/>
              <a:gd name="connsiteY157" fmla="*/ 8726190 h 10287000"/>
              <a:gd name="connsiteX158" fmla="*/ 10804019 w 18288000"/>
              <a:gd name="connsiteY158" fmla="*/ 8728169 h 10287000"/>
              <a:gd name="connsiteX159" fmla="*/ 10909116 w 18288000"/>
              <a:gd name="connsiteY159" fmla="*/ 8749387 h 10287000"/>
              <a:gd name="connsiteX160" fmla="*/ 11573053 w 18288000"/>
              <a:gd name="connsiteY160" fmla="*/ 8749387 h 10287000"/>
              <a:gd name="connsiteX161" fmla="*/ 11526544 w 18288000"/>
              <a:gd name="connsiteY161" fmla="*/ 8777605 h 10287000"/>
              <a:gd name="connsiteX162" fmla="*/ 11502236 w 18288000"/>
              <a:gd name="connsiteY162" fmla="*/ 8804357 h 10287000"/>
              <a:gd name="connsiteX163" fmla="*/ 11499689 w 18288000"/>
              <a:gd name="connsiteY163" fmla="*/ 8805739 h 10287000"/>
              <a:gd name="connsiteX164" fmla="*/ 11380649 w 18288000"/>
              <a:gd name="connsiteY164" fmla="*/ 9029627 h 10287000"/>
              <a:gd name="connsiteX165" fmla="*/ 11650649 w 18288000"/>
              <a:gd name="connsiteY165" fmla="*/ 9299627 h 10287000"/>
              <a:gd name="connsiteX166" fmla="*/ 12043679 w 18288000"/>
              <a:gd name="connsiteY166" fmla="*/ 9299627 h 10287000"/>
              <a:gd name="connsiteX167" fmla="*/ 11989305 w 18288000"/>
              <a:gd name="connsiteY167" fmla="*/ 9310605 h 10287000"/>
              <a:gd name="connsiteX168" fmla="*/ 11824401 w 18288000"/>
              <a:gd name="connsiteY168" fmla="*/ 9559387 h 10287000"/>
              <a:gd name="connsiteX169" fmla="*/ 12039987 w 18288000"/>
              <a:gd name="connsiteY169" fmla="*/ 9823901 h 10287000"/>
              <a:gd name="connsiteX170" fmla="*/ 12080875 w 18288000"/>
              <a:gd name="connsiteY170" fmla="*/ 9828023 h 10287000"/>
              <a:gd name="connsiteX171" fmla="*/ 14770840 w 18288000"/>
              <a:gd name="connsiteY171" fmla="*/ 9828023 h 10287000"/>
              <a:gd name="connsiteX172" fmla="*/ 14811729 w 18288000"/>
              <a:gd name="connsiteY172" fmla="*/ 9823901 h 10287000"/>
              <a:gd name="connsiteX173" fmla="*/ 15027315 w 18288000"/>
              <a:gd name="connsiteY173" fmla="*/ 9559387 h 10287000"/>
              <a:gd name="connsiteX174" fmla="*/ 14862411 w 18288000"/>
              <a:gd name="connsiteY174" fmla="*/ 9310605 h 10287000"/>
              <a:gd name="connsiteX175" fmla="*/ 14808034 w 18288000"/>
              <a:gd name="connsiteY175" fmla="*/ 9299627 h 10287000"/>
              <a:gd name="connsiteX176" fmla="*/ 16421446 w 18288000"/>
              <a:gd name="connsiteY176" fmla="*/ 9299627 h 10287000"/>
              <a:gd name="connsiteX177" fmla="*/ 16691446 w 18288000"/>
              <a:gd name="connsiteY177" fmla="*/ 9029627 h 10287000"/>
              <a:gd name="connsiteX178" fmla="*/ 16526542 w 18288000"/>
              <a:gd name="connsiteY178" fmla="*/ 8780845 h 10287000"/>
              <a:gd name="connsiteX179" fmla="*/ 16454244 w 18288000"/>
              <a:gd name="connsiteY179" fmla="*/ 8766248 h 10287000"/>
              <a:gd name="connsiteX180" fmla="*/ 17085700 w 18288000"/>
              <a:gd name="connsiteY180" fmla="*/ 8766248 h 10287000"/>
              <a:gd name="connsiteX181" fmla="*/ 17355700 w 18288000"/>
              <a:gd name="connsiteY181" fmla="*/ 8496248 h 10287000"/>
              <a:gd name="connsiteX182" fmla="*/ 17085700 w 18288000"/>
              <a:gd name="connsiteY182" fmla="*/ 8226248 h 10287000"/>
              <a:gd name="connsiteX183" fmla="*/ 16665615 w 18288000"/>
              <a:gd name="connsiteY183" fmla="*/ 8226248 h 10287000"/>
              <a:gd name="connsiteX184" fmla="*/ 16667654 w 18288000"/>
              <a:gd name="connsiteY184" fmla="*/ 8224593 h 10287000"/>
              <a:gd name="connsiteX185" fmla="*/ 17443422 w 18288000"/>
              <a:gd name="connsiteY185" fmla="*/ 8224593 h 10287000"/>
              <a:gd name="connsiteX186" fmla="*/ 17713422 w 18288000"/>
              <a:gd name="connsiteY186" fmla="*/ 7954593 h 10287000"/>
              <a:gd name="connsiteX187" fmla="*/ 17443422 w 18288000"/>
              <a:gd name="connsiteY187" fmla="*/ 7684594 h 10287000"/>
              <a:gd name="connsiteX188" fmla="*/ 17209346 w 18288000"/>
              <a:gd name="connsiteY188" fmla="*/ 7684594 h 10287000"/>
              <a:gd name="connsiteX189" fmla="*/ 17210608 w 18288000"/>
              <a:gd name="connsiteY189" fmla="*/ 7682939 h 10287000"/>
              <a:gd name="connsiteX190" fmla="*/ 17817372 w 18288000"/>
              <a:gd name="connsiteY190" fmla="*/ 7682939 h 10287000"/>
              <a:gd name="connsiteX191" fmla="*/ 18087372 w 18288000"/>
              <a:gd name="connsiteY191" fmla="*/ 7412939 h 10287000"/>
              <a:gd name="connsiteX192" fmla="*/ 17817372 w 18288000"/>
              <a:gd name="connsiteY192" fmla="*/ 7142939 h 10287000"/>
              <a:gd name="connsiteX193" fmla="*/ 17584318 w 18288000"/>
              <a:gd name="connsiteY193" fmla="*/ 7142939 h 10287000"/>
              <a:gd name="connsiteX194" fmla="*/ 17585308 w 18288000"/>
              <a:gd name="connsiteY194" fmla="*/ 7141285 h 10287000"/>
              <a:gd name="connsiteX195" fmla="*/ 18288000 w 18288000"/>
              <a:gd name="connsiteY195" fmla="*/ 7141285 h 10287000"/>
              <a:gd name="connsiteX196" fmla="*/ 18288000 w 18288000"/>
              <a:gd name="connsiteY196" fmla="*/ 7684594 h 10287000"/>
              <a:gd name="connsiteX197" fmla="*/ 18166964 w 18288000"/>
              <a:gd name="connsiteY197" fmla="*/ 7684594 h 10287000"/>
              <a:gd name="connsiteX198" fmla="*/ 17896964 w 18288000"/>
              <a:gd name="connsiteY198" fmla="*/ 7954593 h 10287000"/>
              <a:gd name="connsiteX199" fmla="*/ 18166964 w 18288000"/>
              <a:gd name="connsiteY199" fmla="*/ 8224593 h 10287000"/>
              <a:gd name="connsiteX200" fmla="*/ 18288000 w 18288000"/>
              <a:gd name="connsiteY200" fmla="*/ 8224593 h 10287000"/>
              <a:gd name="connsiteX201" fmla="*/ 18288000 w 18288000"/>
              <a:gd name="connsiteY201" fmla="*/ 10287000 h 10287000"/>
              <a:gd name="connsiteX202" fmla="*/ 0 w 18288000"/>
              <a:gd name="connsiteY20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8288000" h="10287000">
                <a:moveTo>
                  <a:pt x="10244184" y="8746079"/>
                </a:moveTo>
                <a:cubicBezTo>
                  <a:pt x="10095066" y="8746079"/>
                  <a:pt x="9974184" y="8866963"/>
                  <a:pt x="9974184" y="9016079"/>
                </a:cubicBezTo>
                <a:cubicBezTo>
                  <a:pt x="9974184" y="9165195"/>
                  <a:pt x="10095066" y="9286079"/>
                  <a:pt x="10244184" y="9286079"/>
                </a:cubicBezTo>
                <a:lnTo>
                  <a:pt x="10616757" y="9286079"/>
                </a:lnTo>
                <a:cubicBezTo>
                  <a:pt x="10765875" y="9286079"/>
                  <a:pt x="10886757" y="9165195"/>
                  <a:pt x="10886757" y="9016079"/>
                </a:cubicBezTo>
                <a:cubicBezTo>
                  <a:pt x="10886757" y="8866963"/>
                  <a:pt x="10765875" y="8746079"/>
                  <a:pt x="10616757" y="8746079"/>
                </a:cubicBezTo>
                <a:close/>
                <a:moveTo>
                  <a:pt x="7916068" y="7111157"/>
                </a:moveTo>
                <a:cubicBezTo>
                  <a:pt x="7766950" y="7111157"/>
                  <a:pt x="7646066" y="7232040"/>
                  <a:pt x="7646066" y="7381156"/>
                </a:cubicBezTo>
                <a:cubicBezTo>
                  <a:pt x="7646066" y="7530273"/>
                  <a:pt x="7766950" y="7651156"/>
                  <a:pt x="7916068" y="7651156"/>
                </a:cubicBezTo>
                <a:lnTo>
                  <a:pt x="8288640" y="7651156"/>
                </a:lnTo>
                <a:cubicBezTo>
                  <a:pt x="8437756" y="7651156"/>
                  <a:pt x="8558639" y="7530273"/>
                  <a:pt x="8558639" y="7381156"/>
                </a:cubicBezTo>
                <a:cubicBezTo>
                  <a:pt x="8558639" y="7232040"/>
                  <a:pt x="8437756" y="7111157"/>
                  <a:pt x="8288640" y="7111157"/>
                </a:cubicBezTo>
                <a:close/>
                <a:moveTo>
                  <a:pt x="17857466" y="6599630"/>
                </a:moveTo>
                <a:lnTo>
                  <a:pt x="18288000" y="6599630"/>
                </a:lnTo>
                <a:lnTo>
                  <a:pt x="18288000" y="6601285"/>
                </a:lnTo>
                <a:lnTo>
                  <a:pt x="17856710" y="6601285"/>
                </a:lnTo>
                <a:close/>
                <a:moveTo>
                  <a:pt x="18166506" y="5474738"/>
                </a:moveTo>
                <a:lnTo>
                  <a:pt x="18288000" y="5474738"/>
                </a:lnTo>
                <a:lnTo>
                  <a:pt x="18288000" y="6059630"/>
                </a:lnTo>
                <a:lnTo>
                  <a:pt x="18046092" y="6059630"/>
                </a:lnTo>
                <a:lnTo>
                  <a:pt x="18152328" y="5588224"/>
                </a:lnTo>
                <a:close/>
                <a:moveTo>
                  <a:pt x="18219124" y="4929623"/>
                </a:moveTo>
                <a:lnTo>
                  <a:pt x="18288000" y="4929623"/>
                </a:lnTo>
                <a:lnTo>
                  <a:pt x="18288000" y="4934738"/>
                </a:lnTo>
                <a:lnTo>
                  <a:pt x="18218968" y="4934738"/>
                </a:lnTo>
                <a:close/>
                <a:moveTo>
                  <a:pt x="18217220" y="4384510"/>
                </a:moveTo>
                <a:lnTo>
                  <a:pt x="18288000" y="4384510"/>
                </a:lnTo>
                <a:lnTo>
                  <a:pt x="18288000" y="4389625"/>
                </a:lnTo>
                <a:lnTo>
                  <a:pt x="18217532" y="4389625"/>
                </a:lnTo>
                <a:close/>
                <a:moveTo>
                  <a:pt x="5999551" y="4361301"/>
                </a:moveTo>
                <a:cubicBezTo>
                  <a:pt x="5850435" y="4361301"/>
                  <a:pt x="5729552" y="4482185"/>
                  <a:pt x="5729552" y="4631301"/>
                </a:cubicBezTo>
                <a:cubicBezTo>
                  <a:pt x="5729552" y="4780418"/>
                  <a:pt x="5850435" y="4901301"/>
                  <a:pt x="5999551" y="4901301"/>
                </a:cubicBezTo>
                <a:lnTo>
                  <a:pt x="6228135" y="4901301"/>
                </a:lnTo>
                <a:cubicBezTo>
                  <a:pt x="6377253" y="4901301"/>
                  <a:pt x="6498136" y="4780418"/>
                  <a:pt x="6498136" y="4631301"/>
                </a:cubicBezTo>
                <a:cubicBezTo>
                  <a:pt x="6498136" y="4482185"/>
                  <a:pt x="6377253" y="4361301"/>
                  <a:pt x="6228135" y="4361301"/>
                </a:cubicBezTo>
                <a:close/>
                <a:moveTo>
                  <a:pt x="18163112" y="3839395"/>
                </a:moveTo>
                <a:lnTo>
                  <a:pt x="18288000" y="3839395"/>
                </a:lnTo>
                <a:lnTo>
                  <a:pt x="18288000" y="3844510"/>
                </a:lnTo>
                <a:lnTo>
                  <a:pt x="18163882" y="3844510"/>
                </a:lnTo>
                <a:close/>
                <a:moveTo>
                  <a:pt x="18057438" y="3294280"/>
                </a:moveTo>
                <a:lnTo>
                  <a:pt x="18288000" y="3294280"/>
                </a:lnTo>
                <a:lnTo>
                  <a:pt x="18288000" y="3299395"/>
                </a:lnTo>
                <a:lnTo>
                  <a:pt x="18058674" y="3299395"/>
                </a:lnTo>
                <a:close/>
                <a:moveTo>
                  <a:pt x="17899292" y="2749163"/>
                </a:moveTo>
                <a:lnTo>
                  <a:pt x="18288000" y="2749163"/>
                </a:lnTo>
                <a:lnTo>
                  <a:pt x="18288000" y="2754280"/>
                </a:lnTo>
                <a:lnTo>
                  <a:pt x="17901006" y="2754280"/>
                </a:lnTo>
                <a:close/>
                <a:moveTo>
                  <a:pt x="17686150" y="2204051"/>
                </a:moveTo>
                <a:lnTo>
                  <a:pt x="18288000" y="2204051"/>
                </a:lnTo>
                <a:lnTo>
                  <a:pt x="18288000" y="2209166"/>
                </a:lnTo>
                <a:lnTo>
                  <a:pt x="17688366" y="2209166"/>
                </a:lnTo>
                <a:close/>
                <a:moveTo>
                  <a:pt x="6720629" y="1635726"/>
                </a:moveTo>
                <a:cubicBezTo>
                  <a:pt x="6571511" y="1635726"/>
                  <a:pt x="6450628" y="1756610"/>
                  <a:pt x="6450628" y="1905726"/>
                </a:cubicBezTo>
                <a:cubicBezTo>
                  <a:pt x="6450628" y="2054843"/>
                  <a:pt x="6571511" y="2175726"/>
                  <a:pt x="6720629" y="2175726"/>
                </a:cubicBezTo>
                <a:lnTo>
                  <a:pt x="6949216" y="2175726"/>
                </a:lnTo>
                <a:cubicBezTo>
                  <a:pt x="7098331" y="2175726"/>
                  <a:pt x="7219212" y="2054843"/>
                  <a:pt x="7219212" y="1905726"/>
                </a:cubicBezTo>
                <a:cubicBezTo>
                  <a:pt x="7219212" y="1756610"/>
                  <a:pt x="7098331" y="1635726"/>
                  <a:pt x="6949216" y="1635726"/>
                </a:cubicBezTo>
                <a:close/>
                <a:moveTo>
                  <a:pt x="18288000" y="39423"/>
                </a:moveTo>
                <a:lnTo>
                  <a:pt x="18288000" y="1664051"/>
                </a:lnTo>
                <a:lnTo>
                  <a:pt x="17416408" y="1664051"/>
                </a:lnTo>
                <a:lnTo>
                  <a:pt x="17413652" y="1658936"/>
                </a:lnTo>
                <a:lnTo>
                  <a:pt x="17817372" y="1658936"/>
                </a:lnTo>
                <a:cubicBezTo>
                  <a:pt x="17966488" y="1658936"/>
                  <a:pt x="18087372" y="1538053"/>
                  <a:pt x="18087372" y="1388936"/>
                </a:cubicBezTo>
                <a:cubicBezTo>
                  <a:pt x="18087372" y="1239820"/>
                  <a:pt x="17966488" y="1118936"/>
                  <a:pt x="17817372" y="1118936"/>
                </a:cubicBezTo>
                <a:lnTo>
                  <a:pt x="17125628" y="1118936"/>
                </a:lnTo>
                <a:lnTo>
                  <a:pt x="17125628" y="1089147"/>
                </a:lnTo>
                <a:lnTo>
                  <a:pt x="17144716" y="1081652"/>
                </a:lnTo>
                <a:cubicBezTo>
                  <a:pt x="17222652" y="1034297"/>
                  <a:pt x="17274712" y="948599"/>
                  <a:pt x="17274712" y="850742"/>
                </a:cubicBezTo>
                <a:cubicBezTo>
                  <a:pt x="17274712" y="752884"/>
                  <a:pt x="17222652" y="667185"/>
                  <a:pt x="17144716" y="619830"/>
                </a:cubicBezTo>
                <a:lnTo>
                  <a:pt x="17125628" y="610351"/>
                </a:lnTo>
                <a:lnTo>
                  <a:pt x="17125628" y="582035"/>
                </a:lnTo>
                <a:lnTo>
                  <a:pt x="17626964" y="582035"/>
                </a:lnTo>
                <a:cubicBezTo>
                  <a:pt x="17776082" y="582035"/>
                  <a:pt x="17896964" y="461152"/>
                  <a:pt x="17896964" y="312035"/>
                </a:cubicBezTo>
                <a:cubicBezTo>
                  <a:pt x="17896964" y="181558"/>
                  <a:pt x="17804414" y="72697"/>
                  <a:pt x="17681380" y="47521"/>
                </a:cubicBezTo>
                <a:lnTo>
                  <a:pt x="17639832" y="43333"/>
                </a:lnTo>
                <a:lnTo>
                  <a:pt x="18249218" y="43333"/>
                </a:lnTo>
                <a:close/>
                <a:moveTo>
                  <a:pt x="0" y="0"/>
                </a:moveTo>
                <a:lnTo>
                  <a:pt x="8764198" y="0"/>
                </a:lnTo>
                <a:lnTo>
                  <a:pt x="8774225" y="3113"/>
                </a:lnTo>
                <a:cubicBezTo>
                  <a:pt x="8791801" y="6709"/>
                  <a:pt x="8810000" y="8598"/>
                  <a:pt x="8828639" y="8598"/>
                </a:cubicBezTo>
                <a:lnTo>
                  <a:pt x="9329976" y="8598"/>
                </a:lnTo>
                <a:lnTo>
                  <a:pt x="9329976" y="36914"/>
                </a:lnTo>
                <a:lnTo>
                  <a:pt x="9310888" y="46393"/>
                </a:lnTo>
                <a:cubicBezTo>
                  <a:pt x="9232952" y="93749"/>
                  <a:pt x="9180892" y="179447"/>
                  <a:pt x="9180892" y="277305"/>
                </a:cubicBezTo>
                <a:cubicBezTo>
                  <a:pt x="9180892" y="375162"/>
                  <a:pt x="9232952" y="460860"/>
                  <a:pt x="9310888" y="508215"/>
                </a:cubicBezTo>
                <a:lnTo>
                  <a:pt x="9329976" y="515710"/>
                </a:lnTo>
                <a:lnTo>
                  <a:pt x="9329976" y="545499"/>
                </a:lnTo>
                <a:lnTo>
                  <a:pt x="8638232" y="545499"/>
                </a:lnTo>
                <a:cubicBezTo>
                  <a:pt x="8489116" y="545499"/>
                  <a:pt x="8368234" y="666383"/>
                  <a:pt x="8368234" y="815499"/>
                </a:cubicBezTo>
                <a:cubicBezTo>
                  <a:pt x="8368234" y="927337"/>
                  <a:pt x="8436230" y="1023293"/>
                  <a:pt x="8533137" y="1064281"/>
                </a:cubicBezTo>
                <a:lnTo>
                  <a:pt x="8542736" y="1067261"/>
                </a:lnTo>
                <a:lnTo>
                  <a:pt x="8542736" y="1090614"/>
                </a:lnTo>
                <a:lnTo>
                  <a:pt x="7596088" y="1090614"/>
                </a:lnTo>
                <a:cubicBezTo>
                  <a:pt x="7446970" y="1090614"/>
                  <a:pt x="7326086" y="1211498"/>
                  <a:pt x="7326086" y="1360614"/>
                </a:cubicBezTo>
                <a:cubicBezTo>
                  <a:pt x="7326086" y="1509731"/>
                  <a:pt x="7446970" y="1630614"/>
                  <a:pt x="7596088" y="1630614"/>
                </a:cubicBezTo>
                <a:lnTo>
                  <a:pt x="8074616" y="1630614"/>
                </a:lnTo>
                <a:lnTo>
                  <a:pt x="8074616" y="1640018"/>
                </a:lnTo>
                <a:lnTo>
                  <a:pt x="8062746" y="1641215"/>
                </a:lnTo>
                <a:cubicBezTo>
                  <a:pt x="7939714" y="1666391"/>
                  <a:pt x="7847163" y="1775253"/>
                  <a:pt x="7847163" y="1905728"/>
                </a:cubicBezTo>
                <a:cubicBezTo>
                  <a:pt x="7847163" y="2036206"/>
                  <a:pt x="7939714" y="2145065"/>
                  <a:pt x="8062746" y="2170241"/>
                </a:cubicBezTo>
                <a:lnTo>
                  <a:pt x="8074616" y="2171438"/>
                </a:lnTo>
                <a:lnTo>
                  <a:pt x="8074616" y="2180843"/>
                </a:lnTo>
                <a:lnTo>
                  <a:pt x="7095184" y="2180843"/>
                </a:lnTo>
                <a:cubicBezTo>
                  <a:pt x="6946069" y="2180843"/>
                  <a:pt x="6825183" y="2301726"/>
                  <a:pt x="6825183" y="2450844"/>
                </a:cubicBezTo>
                <a:cubicBezTo>
                  <a:pt x="6825183" y="2562681"/>
                  <a:pt x="6893182" y="2658637"/>
                  <a:pt x="6990089" y="2699625"/>
                </a:cubicBezTo>
                <a:lnTo>
                  <a:pt x="7039401" y="2714933"/>
                </a:lnTo>
                <a:lnTo>
                  <a:pt x="7039401" y="2725958"/>
                </a:lnTo>
                <a:lnTo>
                  <a:pt x="6073207" y="2725958"/>
                </a:lnTo>
                <a:cubicBezTo>
                  <a:pt x="5924094" y="2725958"/>
                  <a:pt x="5803205" y="2846841"/>
                  <a:pt x="5803205" y="2995958"/>
                </a:cubicBezTo>
                <a:cubicBezTo>
                  <a:pt x="5803205" y="3145074"/>
                  <a:pt x="5924094" y="3265958"/>
                  <a:pt x="6073207" y="3265958"/>
                </a:cubicBezTo>
                <a:lnTo>
                  <a:pt x="7039401" y="3265958"/>
                </a:lnTo>
                <a:lnTo>
                  <a:pt x="7039401" y="3287420"/>
                </a:lnTo>
                <a:lnTo>
                  <a:pt x="7023707" y="3292291"/>
                </a:lnTo>
                <a:cubicBezTo>
                  <a:pt x="6926801" y="3333279"/>
                  <a:pt x="6858804" y="3429236"/>
                  <a:pt x="6858804" y="3541073"/>
                </a:cubicBezTo>
                <a:cubicBezTo>
                  <a:pt x="6858804" y="3690189"/>
                  <a:pt x="6979687" y="3811073"/>
                  <a:pt x="7128803" y="3811073"/>
                </a:cubicBezTo>
                <a:lnTo>
                  <a:pt x="7322948" y="3811073"/>
                </a:lnTo>
                <a:lnTo>
                  <a:pt x="7322948" y="3856909"/>
                </a:lnTo>
                <a:lnTo>
                  <a:pt x="7313016" y="3862300"/>
                </a:lnTo>
                <a:cubicBezTo>
                  <a:pt x="7241197" y="3910820"/>
                  <a:pt x="7193976" y="3992990"/>
                  <a:pt x="7193976" y="4086188"/>
                </a:cubicBezTo>
                <a:cubicBezTo>
                  <a:pt x="7193976" y="4179385"/>
                  <a:pt x="7241197" y="4261554"/>
                  <a:pt x="7313016" y="4310075"/>
                </a:cubicBezTo>
                <a:lnTo>
                  <a:pt x="7322948" y="4315466"/>
                </a:lnTo>
                <a:lnTo>
                  <a:pt x="7322948" y="4361301"/>
                </a:lnTo>
                <a:lnTo>
                  <a:pt x="6911642" y="4361301"/>
                </a:lnTo>
                <a:cubicBezTo>
                  <a:pt x="6762524" y="4361301"/>
                  <a:pt x="6641641" y="4482185"/>
                  <a:pt x="6641641" y="4631301"/>
                </a:cubicBezTo>
                <a:cubicBezTo>
                  <a:pt x="6641641" y="4780418"/>
                  <a:pt x="6762524" y="4901301"/>
                  <a:pt x="6911642" y="4901301"/>
                </a:cubicBezTo>
                <a:lnTo>
                  <a:pt x="7497020" y="4901301"/>
                </a:lnTo>
                <a:lnTo>
                  <a:pt x="7475152" y="4903506"/>
                </a:lnTo>
                <a:cubicBezTo>
                  <a:pt x="7339644" y="4931235"/>
                  <a:pt x="7237711" y="5051132"/>
                  <a:pt x="7237711" y="5194837"/>
                </a:cubicBezTo>
                <a:cubicBezTo>
                  <a:pt x="7237711" y="5338543"/>
                  <a:pt x="7339644" y="5458440"/>
                  <a:pt x="7475152" y="5486169"/>
                </a:cubicBezTo>
                <a:lnTo>
                  <a:pt x="7475396" y="5486193"/>
                </a:lnTo>
                <a:lnTo>
                  <a:pt x="7307327" y="5486193"/>
                </a:lnTo>
                <a:cubicBezTo>
                  <a:pt x="7158208" y="5486193"/>
                  <a:pt x="7037325" y="5607077"/>
                  <a:pt x="7037325" y="5756193"/>
                </a:cubicBezTo>
                <a:cubicBezTo>
                  <a:pt x="7037325" y="5905310"/>
                  <a:pt x="7158208" y="6026193"/>
                  <a:pt x="7307327" y="6026193"/>
                </a:cubicBezTo>
                <a:lnTo>
                  <a:pt x="7318375" y="6026193"/>
                </a:lnTo>
                <a:lnTo>
                  <a:pt x="7318375" y="6027848"/>
                </a:lnTo>
                <a:lnTo>
                  <a:pt x="6408381" y="6027848"/>
                </a:lnTo>
                <a:cubicBezTo>
                  <a:pt x="6259266" y="6027848"/>
                  <a:pt x="6138377" y="6148731"/>
                  <a:pt x="6138377" y="6297848"/>
                </a:cubicBezTo>
                <a:cubicBezTo>
                  <a:pt x="6138377" y="6446964"/>
                  <a:pt x="6259266" y="6567848"/>
                  <a:pt x="6408381" y="6567848"/>
                </a:cubicBezTo>
                <a:lnTo>
                  <a:pt x="8870297" y="6567848"/>
                </a:lnTo>
                <a:lnTo>
                  <a:pt x="8871286" y="6569502"/>
                </a:lnTo>
                <a:lnTo>
                  <a:pt x="8638232" y="6569502"/>
                </a:lnTo>
                <a:cubicBezTo>
                  <a:pt x="8489116" y="6569502"/>
                  <a:pt x="8368234" y="6690386"/>
                  <a:pt x="8368234" y="6839502"/>
                </a:cubicBezTo>
                <a:cubicBezTo>
                  <a:pt x="8368234" y="6988619"/>
                  <a:pt x="8489116" y="7109502"/>
                  <a:pt x="8638232" y="7109502"/>
                </a:cubicBezTo>
                <a:lnTo>
                  <a:pt x="9244996" y="7109502"/>
                </a:lnTo>
                <a:lnTo>
                  <a:pt x="9246258" y="7111157"/>
                </a:lnTo>
                <a:lnTo>
                  <a:pt x="9012182" y="7111157"/>
                </a:lnTo>
                <a:cubicBezTo>
                  <a:pt x="8863066" y="7111157"/>
                  <a:pt x="8742182" y="7232040"/>
                  <a:pt x="8742182" y="7381156"/>
                </a:cubicBezTo>
                <a:cubicBezTo>
                  <a:pt x="8742182" y="7530273"/>
                  <a:pt x="8863066" y="7651156"/>
                  <a:pt x="9012182" y="7651156"/>
                </a:cubicBezTo>
                <a:lnTo>
                  <a:pt x="9787950" y="7651156"/>
                </a:lnTo>
                <a:lnTo>
                  <a:pt x="9789989" y="7652811"/>
                </a:lnTo>
                <a:lnTo>
                  <a:pt x="9369905" y="7652811"/>
                </a:lnTo>
                <a:cubicBezTo>
                  <a:pt x="9220788" y="7652811"/>
                  <a:pt x="9099905" y="7773694"/>
                  <a:pt x="9099905" y="7922811"/>
                </a:cubicBezTo>
                <a:cubicBezTo>
                  <a:pt x="9099905" y="8071928"/>
                  <a:pt x="9220788" y="8192811"/>
                  <a:pt x="9369905" y="8192811"/>
                </a:cubicBezTo>
                <a:lnTo>
                  <a:pt x="10001360" y="8192811"/>
                </a:lnTo>
                <a:lnTo>
                  <a:pt x="9929062" y="8207408"/>
                </a:lnTo>
                <a:cubicBezTo>
                  <a:pt x="9832156" y="8248396"/>
                  <a:pt x="9764158" y="8344353"/>
                  <a:pt x="9764158" y="8456190"/>
                </a:cubicBezTo>
                <a:cubicBezTo>
                  <a:pt x="9764158" y="8605306"/>
                  <a:pt x="9885041" y="8726190"/>
                  <a:pt x="10034158" y="8726190"/>
                </a:cubicBezTo>
                <a:lnTo>
                  <a:pt x="10800374" y="8726190"/>
                </a:lnTo>
                <a:lnTo>
                  <a:pt x="10804019" y="8728169"/>
                </a:lnTo>
                <a:cubicBezTo>
                  <a:pt x="10836322" y="8741832"/>
                  <a:pt x="10871836" y="8749387"/>
                  <a:pt x="10909116" y="8749387"/>
                </a:cubicBezTo>
                <a:lnTo>
                  <a:pt x="11573053" y="8749387"/>
                </a:lnTo>
                <a:lnTo>
                  <a:pt x="11526544" y="8777605"/>
                </a:lnTo>
                <a:lnTo>
                  <a:pt x="11502236" y="8804357"/>
                </a:lnTo>
                <a:lnTo>
                  <a:pt x="11499689" y="8805739"/>
                </a:lnTo>
                <a:cubicBezTo>
                  <a:pt x="11427869" y="8854260"/>
                  <a:pt x="11380649" y="8936430"/>
                  <a:pt x="11380649" y="9029627"/>
                </a:cubicBezTo>
                <a:cubicBezTo>
                  <a:pt x="11380649" y="9178743"/>
                  <a:pt x="11501532" y="9299627"/>
                  <a:pt x="11650649" y="9299627"/>
                </a:cubicBezTo>
                <a:lnTo>
                  <a:pt x="12043679" y="9299627"/>
                </a:lnTo>
                <a:lnTo>
                  <a:pt x="11989305" y="9310605"/>
                </a:lnTo>
                <a:cubicBezTo>
                  <a:pt x="11892397" y="9351593"/>
                  <a:pt x="11824401" y="9447549"/>
                  <a:pt x="11824401" y="9559387"/>
                </a:cubicBezTo>
                <a:cubicBezTo>
                  <a:pt x="11824401" y="9689864"/>
                  <a:pt x="11916953" y="9798725"/>
                  <a:pt x="12039987" y="9823901"/>
                </a:cubicBezTo>
                <a:lnTo>
                  <a:pt x="12080875" y="9828023"/>
                </a:lnTo>
                <a:lnTo>
                  <a:pt x="14770840" y="9828023"/>
                </a:lnTo>
                <a:lnTo>
                  <a:pt x="14811729" y="9823901"/>
                </a:lnTo>
                <a:cubicBezTo>
                  <a:pt x="14934764" y="9798725"/>
                  <a:pt x="15027315" y="9689864"/>
                  <a:pt x="15027315" y="9559387"/>
                </a:cubicBezTo>
                <a:cubicBezTo>
                  <a:pt x="15027315" y="9447549"/>
                  <a:pt x="14959318" y="9351593"/>
                  <a:pt x="14862411" y="9310605"/>
                </a:cubicBezTo>
                <a:lnTo>
                  <a:pt x="14808034" y="9299627"/>
                </a:lnTo>
                <a:lnTo>
                  <a:pt x="16421446" y="9299627"/>
                </a:lnTo>
                <a:cubicBezTo>
                  <a:pt x="16570563" y="9299627"/>
                  <a:pt x="16691446" y="9178743"/>
                  <a:pt x="16691446" y="9029627"/>
                </a:cubicBezTo>
                <a:cubicBezTo>
                  <a:pt x="16691446" y="8917790"/>
                  <a:pt x="16623448" y="8821833"/>
                  <a:pt x="16526542" y="8780845"/>
                </a:cubicBezTo>
                <a:lnTo>
                  <a:pt x="16454244" y="8766248"/>
                </a:lnTo>
                <a:lnTo>
                  <a:pt x="17085700" y="8766248"/>
                </a:lnTo>
                <a:cubicBezTo>
                  <a:pt x="17234816" y="8766248"/>
                  <a:pt x="17355700" y="8645365"/>
                  <a:pt x="17355700" y="8496248"/>
                </a:cubicBezTo>
                <a:cubicBezTo>
                  <a:pt x="17355700" y="8347131"/>
                  <a:pt x="17234816" y="8226248"/>
                  <a:pt x="17085700" y="8226248"/>
                </a:cubicBezTo>
                <a:lnTo>
                  <a:pt x="16665615" y="8226248"/>
                </a:lnTo>
                <a:lnTo>
                  <a:pt x="16667654" y="8224593"/>
                </a:lnTo>
                <a:lnTo>
                  <a:pt x="17443422" y="8224593"/>
                </a:lnTo>
                <a:cubicBezTo>
                  <a:pt x="17592538" y="8224593"/>
                  <a:pt x="17713422" y="8103710"/>
                  <a:pt x="17713422" y="7954593"/>
                </a:cubicBezTo>
                <a:cubicBezTo>
                  <a:pt x="17713422" y="7805477"/>
                  <a:pt x="17592538" y="7684594"/>
                  <a:pt x="17443422" y="7684594"/>
                </a:cubicBezTo>
                <a:lnTo>
                  <a:pt x="17209346" y="7684594"/>
                </a:lnTo>
                <a:lnTo>
                  <a:pt x="17210608" y="7682939"/>
                </a:lnTo>
                <a:lnTo>
                  <a:pt x="17817372" y="7682939"/>
                </a:lnTo>
                <a:cubicBezTo>
                  <a:pt x="17966488" y="7682939"/>
                  <a:pt x="18087372" y="7562056"/>
                  <a:pt x="18087372" y="7412939"/>
                </a:cubicBezTo>
                <a:cubicBezTo>
                  <a:pt x="18087372" y="7263823"/>
                  <a:pt x="17966488" y="7142939"/>
                  <a:pt x="17817372" y="7142939"/>
                </a:cubicBezTo>
                <a:lnTo>
                  <a:pt x="17584318" y="7142939"/>
                </a:lnTo>
                <a:lnTo>
                  <a:pt x="17585308" y="7141285"/>
                </a:lnTo>
                <a:lnTo>
                  <a:pt x="18288000" y="7141285"/>
                </a:lnTo>
                <a:lnTo>
                  <a:pt x="18288000" y="7684594"/>
                </a:lnTo>
                <a:lnTo>
                  <a:pt x="18166964" y="7684594"/>
                </a:lnTo>
                <a:cubicBezTo>
                  <a:pt x="18017848" y="7684594"/>
                  <a:pt x="17896964" y="7805477"/>
                  <a:pt x="17896964" y="7954593"/>
                </a:cubicBezTo>
                <a:cubicBezTo>
                  <a:pt x="17896964" y="8103710"/>
                  <a:pt x="18017848" y="8224593"/>
                  <a:pt x="18166964" y="8224593"/>
                </a:cubicBezTo>
                <a:lnTo>
                  <a:pt x="18288000" y="8224593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 sz="1200"/>
          </a:p>
        </p:txBody>
      </p:sp>
      <p:sp>
        <p:nvSpPr>
          <p:cNvPr id="2" name="TextBox 82">
            <a:extLst>
              <a:ext uri="{FF2B5EF4-FFF2-40B4-BE49-F238E27FC236}">
                <a16:creationId xmlns:a16="http://schemas.microsoft.com/office/drawing/2014/main" id="{4E93AE61-E070-A982-C4DC-2ACE63E4047B}"/>
              </a:ext>
            </a:extLst>
          </p:cNvPr>
          <p:cNvSpPr txBox="1"/>
          <p:nvPr/>
        </p:nvSpPr>
        <p:spPr>
          <a:xfrm>
            <a:off x="8161619" y="663008"/>
            <a:ext cx="3790638" cy="13619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ko-KR" sz="60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درمان</a:t>
            </a:r>
            <a:endParaRPr lang="ko-KR" altLang="en-US" sz="60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6FBC3-D60E-27AD-350C-3DA3F908D42D}"/>
              </a:ext>
            </a:extLst>
          </p:cNvPr>
          <p:cNvSpPr txBox="1"/>
          <p:nvPr/>
        </p:nvSpPr>
        <p:spPr>
          <a:xfrm>
            <a:off x="8161619" y="3120593"/>
            <a:ext cx="3657902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درمان بیماری </a:t>
            </a:r>
            <a:r>
              <a:rPr lang="fa-IR" b="1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آبلهٔ</a:t>
            </a:r>
            <a:r>
              <a:rPr lang="fa-IR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میمون شامل: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مصرف مایعات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مصرف داروی ضد ویروس تکوویریمات 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مصرف داروهای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تب‌بر</a:t>
            </a:r>
            <a:endParaRPr lang="fa-IR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استفاده از پمادهای ضد خارش هنگام بروز خارش روی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بثورات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endParaRPr lang="en-US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219370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50848CF-63EC-139D-6AA9-8F7CDDC5C7F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" b="1029"/>
          <a:stretch>
            <a:fillRect/>
          </a:stretch>
        </p:blipFill>
        <p:spPr/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4A2FF2-0CD5-49A3-A06C-EFF25DD1497E}"/>
              </a:ext>
            </a:extLst>
          </p:cNvPr>
          <p:cNvSpPr/>
          <p:nvPr/>
        </p:nvSpPr>
        <p:spPr>
          <a:xfrm>
            <a:off x="1866900" y="1581150"/>
            <a:ext cx="10315575" cy="5286375"/>
          </a:xfrm>
          <a:custGeom>
            <a:avLst/>
            <a:gdLst>
              <a:gd name="connsiteX0" fmla="*/ 2962275 w 10315575"/>
              <a:gd name="connsiteY0" fmla="*/ 0 h 5286375"/>
              <a:gd name="connsiteX1" fmla="*/ 0 w 10315575"/>
              <a:gd name="connsiteY1" fmla="*/ 2105025 h 5286375"/>
              <a:gd name="connsiteX2" fmla="*/ 9867900 w 10315575"/>
              <a:gd name="connsiteY2" fmla="*/ 5257800 h 5286375"/>
              <a:gd name="connsiteX3" fmla="*/ 10315575 w 10315575"/>
              <a:gd name="connsiteY3" fmla="*/ 5286375 h 5286375"/>
              <a:gd name="connsiteX4" fmla="*/ 10315575 w 10315575"/>
              <a:gd name="connsiteY4" fmla="*/ 2190750 h 5286375"/>
              <a:gd name="connsiteX5" fmla="*/ 2962275 w 10315575"/>
              <a:gd name="connsiteY5" fmla="*/ 0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5575" h="5286375">
                <a:moveTo>
                  <a:pt x="2962275" y="0"/>
                </a:moveTo>
                <a:lnTo>
                  <a:pt x="0" y="2105025"/>
                </a:lnTo>
                <a:lnTo>
                  <a:pt x="9867900" y="5257800"/>
                </a:lnTo>
                <a:lnTo>
                  <a:pt x="10315575" y="5286375"/>
                </a:lnTo>
                <a:lnTo>
                  <a:pt x="10315575" y="2190750"/>
                </a:lnTo>
                <a:lnTo>
                  <a:pt x="2962275" y="0"/>
                </a:lnTo>
                <a:close/>
              </a:path>
            </a:pathLst>
          </a:custGeom>
          <a:solidFill>
            <a:srgbClr val="252E5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7DB2D7F-A000-489B-2D1F-1DE8A3FE5551}"/>
              </a:ext>
            </a:extLst>
          </p:cNvPr>
          <p:cNvSpPr txBox="1"/>
          <p:nvPr/>
        </p:nvSpPr>
        <p:spPr>
          <a:xfrm>
            <a:off x="2994982" y="2916613"/>
            <a:ext cx="651297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sz="60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با تشکر از توجه شما</a:t>
            </a:r>
            <a:endParaRPr lang="ko-KR" altLang="en-US" sz="60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08598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>
            <a:extLst>
              <a:ext uri="{FF2B5EF4-FFF2-40B4-BE49-F238E27FC236}">
                <a16:creationId xmlns:a16="http://schemas.microsoft.com/office/drawing/2014/main" id="{A9A60984-C7C0-4F79-A6A6-433420FA5279}"/>
              </a:ext>
            </a:extLst>
          </p:cNvPr>
          <p:cNvSpPr/>
          <p:nvPr/>
        </p:nvSpPr>
        <p:spPr>
          <a:xfrm>
            <a:off x="5751328" y="0"/>
            <a:ext cx="5022243" cy="6858000"/>
          </a:xfrm>
          <a:prstGeom prst="parallelogram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400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005D9A4D-1500-44C9-A159-6C85E3FC967F}"/>
              </a:ext>
            </a:extLst>
          </p:cNvPr>
          <p:cNvSpPr/>
          <p:nvPr/>
        </p:nvSpPr>
        <p:spPr>
          <a:xfrm>
            <a:off x="2447595" y="5656296"/>
            <a:ext cx="7038467" cy="1205365"/>
          </a:xfrm>
          <a:prstGeom prst="triangle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40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A214B3D-8F71-1195-27AD-1B6F3E400CD5}"/>
              </a:ext>
            </a:extLst>
          </p:cNvPr>
          <p:cNvSpPr txBox="1"/>
          <p:nvPr/>
        </p:nvSpPr>
        <p:spPr>
          <a:xfrm>
            <a:off x="6112954" y="508643"/>
            <a:ext cx="499059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sz="40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فهرست مطالب</a:t>
            </a:r>
            <a:endParaRPr lang="ko-KR" altLang="en-US" sz="40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F68418C-29AB-A3FF-5533-CDDE96BD6B64}"/>
              </a:ext>
            </a:extLst>
          </p:cNvPr>
          <p:cNvSpPr txBox="1"/>
          <p:nvPr/>
        </p:nvSpPr>
        <p:spPr>
          <a:xfrm>
            <a:off x="0" y="331321"/>
            <a:ext cx="5306166" cy="54591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آبله میمونی چیست؟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تاریخچه آبله میمون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نشانه ها و علائم آبله میمونی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تفاوت آبله میمون با سایر </a:t>
            </a:r>
            <a:r>
              <a:rPr lang="fa-IR" altLang="ko-KR" dirty="0" err="1">
                <a:latin typeface="IRANSans" panose="020B0506030804020204" pitchFamily="34" charset="-78"/>
                <a:cs typeface="IRANSans" panose="020B0506030804020204" pitchFamily="34" charset="-78"/>
              </a:rPr>
              <a:t>بیماری‌های</a:t>
            </a: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 مشابه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شباهت و تفاوت آبله میمون با طاعون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چه کسانی بیشتر در معرض آبله میمون هستند؟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آبله میمون چگونه منتقل </a:t>
            </a:r>
            <a:r>
              <a:rPr lang="fa-IR" altLang="ko-KR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می‌شود</a:t>
            </a: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؟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آبله میمون چگونه منتقل </a:t>
            </a:r>
            <a:r>
              <a:rPr lang="fa-IR" altLang="ko-KR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می‌شود</a:t>
            </a: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؟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درمان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پیشگیری از آبله میمون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واکسن آبله میمونی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>
                <a:latin typeface="IRANSans" panose="020B0506030804020204" pitchFamily="34" charset="-78"/>
                <a:cs typeface="IRANSans" panose="020B0506030804020204" pitchFamily="34" charset="-78"/>
              </a:rPr>
              <a:t>آیا آبله میمون کشنده است؟</a:t>
            </a:r>
          </a:p>
          <a:p>
            <a:pPr marL="28575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altLang="ko-KR" dirty="0" err="1">
                <a:latin typeface="IRANSans" panose="020B0506030804020204" pitchFamily="34" charset="-78"/>
                <a:cs typeface="IRANSans" panose="020B0506030804020204" pitchFamily="34" charset="-78"/>
              </a:rPr>
              <a:t>دنیاگیری</a:t>
            </a:r>
            <a:endParaRPr lang="fa-IR" altLang="ko-KR" dirty="0"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19A5A-449C-5D12-0755-0D1B5433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05" y="1725172"/>
            <a:ext cx="4825411" cy="48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5696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5896947"/>
            <a:ext cx="541176" cy="961053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11650824" y="0"/>
            <a:ext cx="541176" cy="961053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Rectángulo 7"/>
          <p:cNvSpPr/>
          <p:nvPr/>
        </p:nvSpPr>
        <p:spPr>
          <a:xfrm>
            <a:off x="541176" y="5318449"/>
            <a:ext cx="578498" cy="578498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11072326" y="961053"/>
            <a:ext cx="578498" cy="578498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1CDD8CA-8611-B8CE-8AE8-F40FA868426C}"/>
              </a:ext>
            </a:extLst>
          </p:cNvPr>
          <p:cNvSpPr txBox="1"/>
          <p:nvPr/>
        </p:nvSpPr>
        <p:spPr>
          <a:xfrm>
            <a:off x="666929" y="4113705"/>
            <a:ext cx="499059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sz="4400" b="1" dirty="0">
                <a:solidFill>
                  <a:srgbClr val="252E58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آبله میمونی چیست؟</a:t>
            </a:r>
            <a:endParaRPr lang="ko-KR" altLang="en-US" sz="4400" b="1" dirty="0">
              <a:solidFill>
                <a:srgbClr val="252E58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8E9AF-7D41-D6A2-77B7-7DA382287321}"/>
              </a:ext>
            </a:extLst>
          </p:cNvPr>
          <p:cNvSpPr txBox="1"/>
          <p:nvPr/>
        </p:nvSpPr>
        <p:spPr>
          <a:xfrm>
            <a:off x="666929" y="961053"/>
            <a:ext cx="463119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آبلهٔ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میمون </a:t>
            </a:r>
            <a:r>
              <a:rPr lang="en-US" sz="1600" dirty="0">
                <a:latin typeface="IRANSans" panose="020B0506030804020204" pitchFamily="34" charset="-78"/>
                <a:cs typeface="IRANSans" panose="020B0506030804020204" pitchFamily="34" charset="-78"/>
              </a:rPr>
              <a:t>Monkeypox)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) یک بیماری عفونی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واگیرا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ناشی از ویروس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آبلهٔ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میمون است که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می‌تواند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در برخی از جانوران و نیز انسان ایجاد شود.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نشانه‌های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آن با تب، سردرد، دردهای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ماهیچه‌ای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، لنفادنوپاتی و احساس خستگی آغاز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می‌شود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. به دنبال آن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بثورات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پوستی ایجاد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می‌شوند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که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تاول‌ها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و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پوسته‌ها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 را روی آن ایجاد </a:t>
            </a:r>
            <a:r>
              <a:rPr lang="fa-IR" sz="16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می‌کند</a:t>
            </a:r>
            <a:r>
              <a:rPr lang="fa-IR" sz="1600" dirty="0"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  <a:endParaRPr lang="en-US" sz="1600" dirty="0"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75F91DE-9E55-24C1-5FD1-4DD0E6A668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r="21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475188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B2BBE-8E6E-084A-D645-8345AB574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r="12162"/>
          <a:stretch/>
        </p:blipFill>
        <p:spPr>
          <a:xfrm>
            <a:off x="6548284" y="1054100"/>
            <a:ext cx="5643716" cy="58039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5896947"/>
            <a:ext cx="541176" cy="961053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/>
          <p:cNvSpPr/>
          <p:nvPr/>
        </p:nvSpPr>
        <p:spPr>
          <a:xfrm>
            <a:off x="11650824" y="0"/>
            <a:ext cx="541176" cy="961053"/>
          </a:xfrm>
          <a:prstGeom prst="rect">
            <a:avLst/>
          </a:prstGeom>
          <a:solidFill>
            <a:srgbClr val="252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AE3AAAAF-0EA7-D7E1-0316-726E6D8DE41F}"/>
              </a:ext>
            </a:extLst>
          </p:cNvPr>
          <p:cNvSpPr txBox="1"/>
          <p:nvPr/>
        </p:nvSpPr>
        <p:spPr>
          <a:xfrm>
            <a:off x="813011" y="1439160"/>
            <a:ext cx="499059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sz="44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تاریخچه آبله میمون</a:t>
            </a:r>
            <a:endParaRPr lang="ko-KR" altLang="en-US" sz="44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0A400-9914-529A-055E-D7E6E88B17B4}"/>
              </a:ext>
            </a:extLst>
          </p:cNvPr>
          <p:cNvSpPr txBox="1"/>
          <p:nvPr/>
        </p:nvSpPr>
        <p:spPr>
          <a:xfrm>
            <a:off x="415972" y="2452643"/>
            <a:ext cx="5784673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آبله میمون اولین بار در سال 1958 زمانی که شیوع دو بیماری شبیه آبله در بین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میمون‌هایی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که برای تحقیق نگهداری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می‌شدند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، کشف شد. از این رو آبله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میمون‌ها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نامگذاری شد. اولین مورد انسانی آبله میمون در سال 1970 در جمهوری دموکراتیک کنگو در طی یک دوره ثبت شد. از آن زمان آبله میمون در سایر کشورهای آفریقای مرکزی و غربی در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انسان‌ها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گزارش شده است.</a:t>
            </a:r>
            <a:endParaRPr lang="en-US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273306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5B290-BC47-6FA9-7C3B-5DA7366EB665}"/>
              </a:ext>
            </a:extLst>
          </p:cNvPr>
          <p:cNvSpPr/>
          <p:nvPr/>
        </p:nvSpPr>
        <p:spPr>
          <a:xfrm>
            <a:off x="-1" y="0"/>
            <a:ext cx="567218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21BD1EE-A066-487C-A46A-492A552806E1}"/>
              </a:ext>
            </a:extLst>
          </p:cNvPr>
          <p:cNvSpPr/>
          <p:nvPr/>
        </p:nvSpPr>
        <p:spPr>
          <a:xfrm>
            <a:off x="200742" y="206476"/>
            <a:ext cx="11895778" cy="6459795"/>
          </a:xfrm>
          <a:prstGeom prst="rect">
            <a:avLst/>
          </a:prstGeom>
          <a:noFill/>
          <a:ln w="57150">
            <a:solidFill>
              <a:srgbClr val="252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392AAD-E3B9-3725-DB2D-D40322C995EF}"/>
              </a:ext>
            </a:extLst>
          </p:cNvPr>
          <p:cNvSpPr txBox="1"/>
          <p:nvPr/>
        </p:nvSpPr>
        <p:spPr>
          <a:xfrm>
            <a:off x="183998" y="966114"/>
            <a:ext cx="546874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sz="4000" b="1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دنیاگیری</a:t>
            </a:r>
            <a:endParaRPr lang="ko-KR" altLang="en-US" sz="40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C36AE-63EE-D7D4-F0CD-846D7176D240}"/>
              </a:ext>
            </a:extLst>
          </p:cNvPr>
          <p:cNvSpPr txBox="1"/>
          <p:nvPr/>
        </p:nvSpPr>
        <p:spPr>
          <a:xfrm>
            <a:off x="391964" y="2216378"/>
            <a:ext cx="5052817" cy="379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همه‌گیری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بیماری در ایالات متحده در سال ۲۰۰۳ در فروشگاه حیوانات خانگی که در آن جوندگان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وارداتی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از غنا فروخته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می‌شد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ردیابی شد. در مجموع ۸۱ مورد گزارش شد که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هیچ‌کدام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منجر به مرگ نشدند.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در سال ۲۰۱۷ و پس از نزدیک به ۴۰ سال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نیجریه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بزرگ‌ترین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همه‌گیری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ثبت شده را تجربه کرد. این کشور ۱۷۲ مورد مشکوک به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آبلهٔ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میمون را گزارش کرده که ۷۵ درصد قربانیان را مردان بین ۲۱ تا ۴۰ سال تشکیل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می‌دادند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D958CC9-A20B-60AF-E669-19257E0CD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43" y="393981"/>
            <a:ext cx="6141013" cy="37971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8C71A-9E55-7BB7-135D-FC6665CA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23" y="4232794"/>
            <a:ext cx="4785452" cy="25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48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10B906B-829E-482E-AAC3-90960784CA3A}"/>
              </a:ext>
            </a:extLst>
          </p:cNvPr>
          <p:cNvSpPr/>
          <p:nvPr/>
        </p:nvSpPr>
        <p:spPr>
          <a:xfrm rot="18889716" flipH="1">
            <a:off x="1922810" y="-3292973"/>
            <a:ext cx="8308950" cy="13481603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49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556D3-D381-77A4-2C65-EDFE915D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5" y="260223"/>
            <a:ext cx="4922694" cy="6639484"/>
          </a:xfrm>
          <a:prstGeom prst="rect">
            <a:avLst/>
          </a:prstGeom>
        </p:spPr>
      </p:pic>
      <p:sp>
        <p:nvSpPr>
          <p:cNvPr id="5" name="Trapecio 4">
            <a:extLst>
              <a:ext uri="{FF2B5EF4-FFF2-40B4-BE49-F238E27FC236}">
                <a16:creationId xmlns:a16="http://schemas.microsoft.com/office/drawing/2014/main" id="{6175D6F0-D2C2-4D8F-A8FB-02EEF68E4F6E}"/>
              </a:ext>
            </a:extLst>
          </p:cNvPr>
          <p:cNvSpPr/>
          <p:nvPr/>
        </p:nvSpPr>
        <p:spPr>
          <a:xfrm>
            <a:off x="391084" y="820326"/>
            <a:ext cx="4832965" cy="5777451"/>
          </a:xfrm>
          <a:prstGeom prst="trapezoi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82">
            <a:extLst>
              <a:ext uri="{FF2B5EF4-FFF2-40B4-BE49-F238E27FC236}">
                <a16:creationId xmlns:a16="http://schemas.microsoft.com/office/drawing/2014/main" id="{F44DA27A-84B0-071A-A185-F2B7AFF04DE7}"/>
              </a:ext>
            </a:extLst>
          </p:cNvPr>
          <p:cNvSpPr txBox="1"/>
          <p:nvPr/>
        </p:nvSpPr>
        <p:spPr>
          <a:xfrm>
            <a:off x="5424678" y="1516134"/>
            <a:ext cx="485154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ko-KR" sz="3200" b="1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نشانه ها و علائم آبله میمونی</a:t>
            </a:r>
            <a:endParaRPr lang="ko-KR" altLang="en-US" sz="3200" b="1" dirty="0">
              <a:solidFill>
                <a:schemeClr val="bg1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CF015-E71C-130D-6E67-64D8E606BACD}"/>
              </a:ext>
            </a:extLst>
          </p:cNvPr>
          <p:cNvSpPr txBox="1"/>
          <p:nvPr/>
        </p:nvSpPr>
        <p:spPr>
          <a:xfrm>
            <a:off x="5628486" y="2912323"/>
            <a:ext cx="5480040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این بیماری با تب و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نشانه‌هایی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مشابه سرماخوردگی آغاز شده و ضایعات پوستی قرمز رنگی را ایجاد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می‌کند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که با گذشت زمان این ضایعات پوستی چرکی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می‌شوند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 ضایعات پوستی حدود ۹۵درصد موارد بر روی صورت، ۷۵درصد موارد بر روی کف دست و کف پا و ۳۰ درصد موارد بر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اندام‌های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تناسلی ظاهر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می‌شوند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. همچنین </a:t>
            </a:r>
            <a:r>
              <a:rPr lang="fa-IR" dirty="0" err="1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می‌تواند</a:t>
            </a:r>
            <a:r>
              <a:rPr lang="fa-IR" dirty="0">
                <a:solidFill>
                  <a:schemeClr val="bg1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غشای مخاطی دهان را هم درگیر ‌کند.</a:t>
            </a:r>
          </a:p>
        </p:txBody>
      </p:sp>
    </p:spTree>
    <p:extLst>
      <p:ext uri="{BB962C8B-B14F-4D97-AF65-F5344CB8AC3E}">
        <p14:creationId xmlns:p14="http://schemas.microsoft.com/office/powerpoint/2010/main" val="24121024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3E0883EA-1DE9-42EC-9641-A7BA78CC15DE}"/>
              </a:ext>
            </a:extLst>
          </p:cNvPr>
          <p:cNvGrpSpPr/>
          <p:nvPr/>
        </p:nvGrpSpPr>
        <p:grpSpPr>
          <a:xfrm>
            <a:off x="984063" y="526485"/>
            <a:ext cx="9923443" cy="804444"/>
            <a:chOff x="561284" y="574545"/>
            <a:chExt cx="7999818" cy="506437"/>
          </a:xfrm>
          <a:solidFill>
            <a:srgbClr val="1653A2"/>
          </a:solidFill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206238C4-C6F6-498F-871F-6E8A6252BF06}"/>
                </a:ext>
              </a:extLst>
            </p:cNvPr>
            <p:cNvSpPr/>
            <p:nvPr/>
          </p:nvSpPr>
          <p:spPr>
            <a:xfrm>
              <a:off x="582897" y="1035263"/>
              <a:ext cx="797820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52D01B4-3818-4F2D-9A7B-548B3B15DA82}"/>
                </a:ext>
              </a:extLst>
            </p:cNvPr>
            <p:cNvSpPr/>
            <p:nvPr/>
          </p:nvSpPr>
          <p:spPr>
            <a:xfrm>
              <a:off x="561284" y="589573"/>
              <a:ext cx="252111" cy="360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BA66ECEE-120E-4982-B649-B2AE65703B43}"/>
                </a:ext>
              </a:extLst>
            </p:cNvPr>
            <p:cNvSpPr/>
            <p:nvPr/>
          </p:nvSpPr>
          <p:spPr>
            <a:xfrm>
              <a:off x="863823" y="641193"/>
              <a:ext cx="104443" cy="360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A86DC8F5-DDD3-4B51-B9B6-8D8C834FAC0F}"/>
                </a:ext>
              </a:extLst>
            </p:cNvPr>
            <p:cNvGrpSpPr/>
            <p:nvPr/>
          </p:nvGrpSpPr>
          <p:grpSpPr>
            <a:xfrm flipH="1">
              <a:off x="8134590" y="574545"/>
              <a:ext cx="397697" cy="427595"/>
              <a:chOff x="9683503" y="382604"/>
              <a:chExt cx="406982" cy="412567"/>
            </a:xfrm>
            <a:grpFill/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DF573CEE-D653-4162-B6C8-62A3C7422257}"/>
                  </a:ext>
                </a:extLst>
              </p:cNvPr>
              <p:cNvSpPr/>
              <p:nvPr/>
            </p:nvSpPr>
            <p:spPr>
              <a:xfrm>
                <a:off x="9683503" y="382604"/>
                <a:ext cx="252111" cy="3609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23B6B584-7EE2-4631-A5F5-9DA23F941905}"/>
                  </a:ext>
                </a:extLst>
              </p:cNvPr>
              <p:cNvSpPr/>
              <p:nvPr/>
            </p:nvSpPr>
            <p:spPr>
              <a:xfrm>
                <a:off x="9986042" y="434224"/>
                <a:ext cx="104443" cy="3609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C6A62DF-D0A0-2AFB-C782-1B2B10A0F4CE}"/>
              </a:ext>
            </a:extLst>
          </p:cNvPr>
          <p:cNvGrpSpPr/>
          <p:nvPr/>
        </p:nvGrpSpPr>
        <p:grpSpPr>
          <a:xfrm>
            <a:off x="0" y="6408708"/>
            <a:ext cx="12192000" cy="494169"/>
            <a:chOff x="-1685" y="4774370"/>
            <a:chExt cx="9134875" cy="370257"/>
          </a:xfrm>
        </p:grpSpPr>
        <p:sp>
          <p:nvSpPr>
            <p:cNvPr id="28" name="任意多边形: 形状 13">
              <a:extLst>
                <a:ext uri="{FF2B5EF4-FFF2-40B4-BE49-F238E27FC236}">
                  <a16:creationId xmlns:a16="http://schemas.microsoft.com/office/drawing/2014/main" id="{E072CCAA-3D43-1849-665F-C1D3EAC5193C}"/>
                </a:ext>
              </a:extLst>
            </p:cNvPr>
            <p:cNvSpPr/>
            <p:nvPr userDrawn="1"/>
          </p:nvSpPr>
          <p:spPr>
            <a:xfrm>
              <a:off x="-1685" y="4885172"/>
              <a:ext cx="6949949" cy="259455"/>
            </a:xfrm>
            <a:custGeom>
              <a:avLst/>
              <a:gdLst>
                <a:gd name="connsiteX0" fmla="*/ 0 w 9216572"/>
                <a:gd name="connsiteY0" fmla="*/ 0 h 333829"/>
                <a:gd name="connsiteX1" fmla="*/ 9216572 w 9216572"/>
                <a:gd name="connsiteY1" fmla="*/ 29029 h 333829"/>
                <a:gd name="connsiteX2" fmla="*/ 9056914 w 9216572"/>
                <a:gd name="connsiteY2" fmla="*/ 333829 h 333829"/>
                <a:gd name="connsiteX3" fmla="*/ 29029 w 9216572"/>
                <a:gd name="connsiteY3" fmla="*/ 333829 h 333829"/>
                <a:gd name="connsiteX4" fmla="*/ 0 w 9216572"/>
                <a:gd name="connsiteY4" fmla="*/ 0 h 333829"/>
                <a:gd name="connsiteX0" fmla="*/ 0 w 9229272"/>
                <a:gd name="connsiteY0" fmla="*/ 9071 h 342900"/>
                <a:gd name="connsiteX1" fmla="*/ 9229272 w 9229272"/>
                <a:gd name="connsiteY1" fmla="*/ 0 h 342900"/>
                <a:gd name="connsiteX2" fmla="*/ 9056914 w 9229272"/>
                <a:gd name="connsiteY2" fmla="*/ 342900 h 342900"/>
                <a:gd name="connsiteX3" fmla="*/ 29029 w 9229272"/>
                <a:gd name="connsiteY3" fmla="*/ 342900 h 342900"/>
                <a:gd name="connsiteX4" fmla="*/ 0 w 9229272"/>
                <a:gd name="connsiteY4" fmla="*/ 9071 h 3429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56914 w 9229272"/>
                <a:gd name="connsiteY2" fmla="*/ 342900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68590 w 9229272"/>
                <a:gd name="connsiteY2" fmla="*/ 339888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9272" h="355600">
                  <a:moveTo>
                    <a:pt x="0" y="9071"/>
                  </a:moveTo>
                  <a:lnTo>
                    <a:pt x="9229272" y="0"/>
                  </a:lnTo>
                  <a:lnTo>
                    <a:pt x="9068590" y="339888"/>
                  </a:lnTo>
                  <a:lnTo>
                    <a:pt x="3629" y="355600"/>
                  </a:lnTo>
                  <a:cubicBezTo>
                    <a:pt x="2419" y="240090"/>
                    <a:pt x="1210" y="124581"/>
                    <a:pt x="0" y="90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29" name="任意多边形: 形状 14">
              <a:extLst>
                <a:ext uri="{FF2B5EF4-FFF2-40B4-BE49-F238E27FC236}">
                  <a16:creationId xmlns:a16="http://schemas.microsoft.com/office/drawing/2014/main" id="{82EF75B5-01A1-A4BD-163E-B45089B97B66}"/>
                </a:ext>
              </a:extLst>
            </p:cNvPr>
            <p:cNvSpPr/>
            <p:nvPr userDrawn="1"/>
          </p:nvSpPr>
          <p:spPr>
            <a:xfrm>
              <a:off x="6885708" y="4774370"/>
              <a:ext cx="2247482" cy="359358"/>
            </a:xfrm>
            <a:custGeom>
              <a:avLst/>
              <a:gdLst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419100 w 3009900"/>
                <a:gd name="connsiteY3" fmla="*/ 0 h 769620"/>
                <a:gd name="connsiteX4" fmla="*/ 3009900 w 3009900"/>
                <a:gd name="connsiteY4" fmla="*/ 0 h 769620"/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351117 w 3009900"/>
                <a:gd name="connsiteY3" fmla="*/ 101974 h 769620"/>
                <a:gd name="connsiteX4" fmla="*/ 3009900 w 3009900"/>
                <a:gd name="connsiteY4" fmla="*/ 0 h 769620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351117 w 3021231"/>
                <a:gd name="connsiteY3" fmla="*/ 0 h 667646"/>
                <a:gd name="connsiteX4" fmla="*/ 3021231 w 3021231"/>
                <a:gd name="connsiteY4" fmla="*/ 0 h 667646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237812 w 3021231"/>
                <a:gd name="connsiteY3" fmla="*/ 192619 h 667646"/>
                <a:gd name="connsiteX4" fmla="*/ 3021231 w 3021231"/>
                <a:gd name="connsiteY4" fmla="*/ 0 h 667646"/>
                <a:gd name="connsiteX0" fmla="*/ 3009900 w 3009900"/>
                <a:gd name="connsiteY0" fmla="*/ 0 h 486358"/>
                <a:gd name="connsiteX1" fmla="*/ 3009900 w 3009900"/>
                <a:gd name="connsiteY1" fmla="*/ 486358 h 486358"/>
                <a:gd name="connsiteX2" fmla="*/ 0 w 3009900"/>
                <a:gd name="connsiteY2" fmla="*/ 463498 h 486358"/>
                <a:gd name="connsiteX3" fmla="*/ 237812 w 3009900"/>
                <a:gd name="connsiteY3" fmla="*/ 11331 h 486358"/>
                <a:gd name="connsiteX4" fmla="*/ 3009900 w 3009900"/>
                <a:gd name="connsiteY4" fmla="*/ 0 h 486358"/>
                <a:gd name="connsiteX0" fmla="*/ 3021230 w 3021230"/>
                <a:gd name="connsiteY0" fmla="*/ 0 h 475027"/>
                <a:gd name="connsiteX1" fmla="*/ 3009900 w 3021230"/>
                <a:gd name="connsiteY1" fmla="*/ 475027 h 475027"/>
                <a:gd name="connsiteX2" fmla="*/ 0 w 3021230"/>
                <a:gd name="connsiteY2" fmla="*/ 452167 h 475027"/>
                <a:gd name="connsiteX3" fmla="*/ 237812 w 3021230"/>
                <a:gd name="connsiteY3" fmla="*/ 0 h 475027"/>
                <a:gd name="connsiteX4" fmla="*/ 3021230 w 3021230"/>
                <a:gd name="connsiteY4" fmla="*/ 0 h 475027"/>
                <a:gd name="connsiteX0" fmla="*/ 3007245 w 3007245"/>
                <a:gd name="connsiteY0" fmla="*/ 0 h 480138"/>
                <a:gd name="connsiteX1" fmla="*/ 2995915 w 3007245"/>
                <a:gd name="connsiteY1" fmla="*/ 475027 h 480138"/>
                <a:gd name="connsiteX2" fmla="*/ 0 w 3007245"/>
                <a:gd name="connsiteY2" fmla="*/ 480138 h 480138"/>
                <a:gd name="connsiteX3" fmla="*/ 223827 w 3007245"/>
                <a:gd name="connsiteY3" fmla="*/ 0 h 480138"/>
                <a:gd name="connsiteX4" fmla="*/ 3007245 w 3007245"/>
                <a:gd name="connsiteY4" fmla="*/ 0 h 480138"/>
                <a:gd name="connsiteX0" fmla="*/ 3007245 w 3007681"/>
                <a:gd name="connsiteY0" fmla="*/ 0 h 480910"/>
                <a:gd name="connsiteX1" fmla="*/ 3007681 w 3007681"/>
                <a:gd name="connsiteY1" fmla="*/ 480910 h 480910"/>
                <a:gd name="connsiteX2" fmla="*/ 0 w 3007681"/>
                <a:gd name="connsiteY2" fmla="*/ 480138 h 480910"/>
                <a:gd name="connsiteX3" fmla="*/ 223827 w 3007681"/>
                <a:gd name="connsiteY3" fmla="*/ 0 h 480910"/>
                <a:gd name="connsiteX4" fmla="*/ 3007245 w 3007681"/>
                <a:gd name="connsiteY4" fmla="*/ 0 h 48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681" h="480910">
                  <a:moveTo>
                    <a:pt x="3007245" y="0"/>
                  </a:moveTo>
                  <a:cubicBezTo>
                    <a:pt x="3007390" y="160303"/>
                    <a:pt x="3007536" y="320607"/>
                    <a:pt x="3007681" y="480910"/>
                  </a:cubicBezTo>
                  <a:lnTo>
                    <a:pt x="0" y="480138"/>
                  </a:lnTo>
                  <a:lnTo>
                    <a:pt x="223827" y="0"/>
                  </a:lnTo>
                  <a:lnTo>
                    <a:pt x="3007245" y="0"/>
                  </a:lnTo>
                  <a:close/>
                </a:path>
              </a:pathLst>
            </a:custGeom>
            <a:solidFill>
              <a:srgbClr val="F7A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6" name="TextBox 82">
            <a:extLst>
              <a:ext uri="{FF2B5EF4-FFF2-40B4-BE49-F238E27FC236}">
                <a16:creationId xmlns:a16="http://schemas.microsoft.com/office/drawing/2014/main" id="{74415278-29AF-63E8-A26F-0622D73C057E}"/>
              </a:ext>
            </a:extLst>
          </p:cNvPr>
          <p:cNvSpPr txBox="1"/>
          <p:nvPr/>
        </p:nvSpPr>
        <p:spPr>
          <a:xfrm>
            <a:off x="2323294" y="406604"/>
            <a:ext cx="70286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altLang="ko-KR" sz="3600" b="1" dirty="0">
                <a:latin typeface="IRANSans" panose="020B0506030804020204" pitchFamily="34" charset="-78"/>
                <a:cs typeface="IRANSans" panose="020B0506030804020204" pitchFamily="34" charset="-78"/>
              </a:rPr>
              <a:t>نشانه ها و علائم آبله میمونی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6CDE6-3AD0-BC6A-7DFC-05B04199E4F2}"/>
              </a:ext>
            </a:extLst>
          </p:cNvPr>
          <p:cNvSpPr txBox="1"/>
          <p:nvPr/>
        </p:nvSpPr>
        <p:spPr>
          <a:xfrm>
            <a:off x="786602" y="2527460"/>
            <a:ext cx="6404611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این ویروس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می‌تواند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برای قرنیه چشم هم مشکلاتی را ایجاد کند و در موارد شدید باعث نابینایی شود. درگیری پوستی با گذشت زمان افزایش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می‌یابد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و رنگ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بثورات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 پوستی به سمت زردی </a:t>
            </a:r>
            <a:r>
              <a:rPr lang="fa-IR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می‌رود</a:t>
            </a: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latin typeface="IRANSans" panose="020B0506030804020204" pitchFamily="34" charset="-78"/>
                <a:cs typeface="IRANSans" panose="020B0506030804020204" pitchFamily="34" charset="-78"/>
              </a:rPr>
              <a:t>در موارد شدید، این ضایعات می‌توانند قسمت‌های زیادی از پوست را از بین ببرند. در موارد نادر می تواند با پیشرفت بیماری، ویروس به مغز و نخاع می‌رسد و باعث التهاب مغز و نخاع می‌شود که می‌تواند به آسیب مغزی و مرگ منجر شود.</a:t>
            </a:r>
            <a:endParaRPr lang="en-US" dirty="0"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3F016-7267-733D-4E86-82CD760A0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60" y="1326083"/>
            <a:ext cx="3499407" cy="51881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3E0883EA-1DE9-42EC-9641-A7BA78CC15DE}"/>
              </a:ext>
            </a:extLst>
          </p:cNvPr>
          <p:cNvGrpSpPr/>
          <p:nvPr/>
        </p:nvGrpSpPr>
        <p:grpSpPr>
          <a:xfrm>
            <a:off x="984063" y="526485"/>
            <a:ext cx="9923443" cy="804444"/>
            <a:chOff x="561284" y="574545"/>
            <a:chExt cx="7999818" cy="506437"/>
          </a:xfrm>
          <a:solidFill>
            <a:srgbClr val="1653A2"/>
          </a:solidFill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206238C4-C6F6-498F-871F-6E8A6252BF06}"/>
                </a:ext>
              </a:extLst>
            </p:cNvPr>
            <p:cNvSpPr/>
            <p:nvPr/>
          </p:nvSpPr>
          <p:spPr>
            <a:xfrm>
              <a:off x="582897" y="1035263"/>
              <a:ext cx="797820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52D01B4-3818-4F2D-9A7B-548B3B15DA82}"/>
                </a:ext>
              </a:extLst>
            </p:cNvPr>
            <p:cNvSpPr/>
            <p:nvPr/>
          </p:nvSpPr>
          <p:spPr>
            <a:xfrm>
              <a:off x="561284" y="589573"/>
              <a:ext cx="252111" cy="360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BA66ECEE-120E-4982-B649-B2AE65703B43}"/>
                </a:ext>
              </a:extLst>
            </p:cNvPr>
            <p:cNvSpPr/>
            <p:nvPr/>
          </p:nvSpPr>
          <p:spPr>
            <a:xfrm>
              <a:off x="863823" y="641193"/>
              <a:ext cx="104443" cy="3609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A86DC8F5-DDD3-4B51-B9B6-8D8C834FAC0F}"/>
                </a:ext>
              </a:extLst>
            </p:cNvPr>
            <p:cNvGrpSpPr/>
            <p:nvPr/>
          </p:nvGrpSpPr>
          <p:grpSpPr>
            <a:xfrm flipH="1">
              <a:off x="8134590" y="574545"/>
              <a:ext cx="397697" cy="427595"/>
              <a:chOff x="9683503" y="382604"/>
              <a:chExt cx="406982" cy="412567"/>
            </a:xfrm>
            <a:grpFill/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DF573CEE-D653-4162-B6C8-62A3C7422257}"/>
                  </a:ext>
                </a:extLst>
              </p:cNvPr>
              <p:cNvSpPr/>
              <p:nvPr/>
            </p:nvSpPr>
            <p:spPr>
              <a:xfrm>
                <a:off x="9683503" y="382604"/>
                <a:ext cx="252111" cy="3609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23B6B584-7EE2-4631-A5F5-9DA23F941905}"/>
                  </a:ext>
                </a:extLst>
              </p:cNvPr>
              <p:cNvSpPr/>
              <p:nvPr/>
            </p:nvSpPr>
            <p:spPr>
              <a:xfrm>
                <a:off x="9986042" y="434224"/>
                <a:ext cx="104443" cy="3609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C6A62DF-D0A0-2AFB-C782-1B2B10A0F4CE}"/>
              </a:ext>
            </a:extLst>
          </p:cNvPr>
          <p:cNvGrpSpPr/>
          <p:nvPr/>
        </p:nvGrpSpPr>
        <p:grpSpPr>
          <a:xfrm>
            <a:off x="0" y="6408708"/>
            <a:ext cx="12192000" cy="494169"/>
            <a:chOff x="-1685" y="4774370"/>
            <a:chExt cx="9134875" cy="370257"/>
          </a:xfrm>
        </p:grpSpPr>
        <p:sp>
          <p:nvSpPr>
            <p:cNvPr id="28" name="任意多边形: 形状 13">
              <a:extLst>
                <a:ext uri="{FF2B5EF4-FFF2-40B4-BE49-F238E27FC236}">
                  <a16:creationId xmlns:a16="http://schemas.microsoft.com/office/drawing/2014/main" id="{E072CCAA-3D43-1849-665F-C1D3EAC5193C}"/>
                </a:ext>
              </a:extLst>
            </p:cNvPr>
            <p:cNvSpPr/>
            <p:nvPr userDrawn="1"/>
          </p:nvSpPr>
          <p:spPr>
            <a:xfrm>
              <a:off x="-1685" y="4885172"/>
              <a:ext cx="6949949" cy="259455"/>
            </a:xfrm>
            <a:custGeom>
              <a:avLst/>
              <a:gdLst>
                <a:gd name="connsiteX0" fmla="*/ 0 w 9216572"/>
                <a:gd name="connsiteY0" fmla="*/ 0 h 333829"/>
                <a:gd name="connsiteX1" fmla="*/ 9216572 w 9216572"/>
                <a:gd name="connsiteY1" fmla="*/ 29029 h 333829"/>
                <a:gd name="connsiteX2" fmla="*/ 9056914 w 9216572"/>
                <a:gd name="connsiteY2" fmla="*/ 333829 h 333829"/>
                <a:gd name="connsiteX3" fmla="*/ 29029 w 9216572"/>
                <a:gd name="connsiteY3" fmla="*/ 333829 h 333829"/>
                <a:gd name="connsiteX4" fmla="*/ 0 w 9216572"/>
                <a:gd name="connsiteY4" fmla="*/ 0 h 333829"/>
                <a:gd name="connsiteX0" fmla="*/ 0 w 9229272"/>
                <a:gd name="connsiteY0" fmla="*/ 9071 h 342900"/>
                <a:gd name="connsiteX1" fmla="*/ 9229272 w 9229272"/>
                <a:gd name="connsiteY1" fmla="*/ 0 h 342900"/>
                <a:gd name="connsiteX2" fmla="*/ 9056914 w 9229272"/>
                <a:gd name="connsiteY2" fmla="*/ 342900 h 342900"/>
                <a:gd name="connsiteX3" fmla="*/ 29029 w 9229272"/>
                <a:gd name="connsiteY3" fmla="*/ 342900 h 342900"/>
                <a:gd name="connsiteX4" fmla="*/ 0 w 9229272"/>
                <a:gd name="connsiteY4" fmla="*/ 9071 h 3429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56914 w 9229272"/>
                <a:gd name="connsiteY2" fmla="*/ 342900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68590 w 9229272"/>
                <a:gd name="connsiteY2" fmla="*/ 339888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9272" h="355600">
                  <a:moveTo>
                    <a:pt x="0" y="9071"/>
                  </a:moveTo>
                  <a:lnTo>
                    <a:pt x="9229272" y="0"/>
                  </a:lnTo>
                  <a:lnTo>
                    <a:pt x="9068590" y="339888"/>
                  </a:lnTo>
                  <a:lnTo>
                    <a:pt x="3629" y="355600"/>
                  </a:lnTo>
                  <a:cubicBezTo>
                    <a:pt x="2419" y="240090"/>
                    <a:pt x="1210" y="124581"/>
                    <a:pt x="0" y="90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29" name="任意多边形: 形状 14">
              <a:extLst>
                <a:ext uri="{FF2B5EF4-FFF2-40B4-BE49-F238E27FC236}">
                  <a16:creationId xmlns:a16="http://schemas.microsoft.com/office/drawing/2014/main" id="{82EF75B5-01A1-A4BD-163E-B45089B97B66}"/>
                </a:ext>
              </a:extLst>
            </p:cNvPr>
            <p:cNvSpPr/>
            <p:nvPr userDrawn="1"/>
          </p:nvSpPr>
          <p:spPr>
            <a:xfrm>
              <a:off x="6885708" y="4774370"/>
              <a:ext cx="2247482" cy="359358"/>
            </a:xfrm>
            <a:custGeom>
              <a:avLst/>
              <a:gdLst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419100 w 3009900"/>
                <a:gd name="connsiteY3" fmla="*/ 0 h 769620"/>
                <a:gd name="connsiteX4" fmla="*/ 3009900 w 3009900"/>
                <a:gd name="connsiteY4" fmla="*/ 0 h 769620"/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351117 w 3009900"/>
                <a:gd name="connsiteY3" fmla="*/ 101974 h 769620"/>
                <a:gd name="connsiteX4" fmla="*/ 3009900 w 3009900"/>
                <a:gd name="connsiteY4" fmla="*/ 0 h 769620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351117 w 3021231"/>
                <a:gd name="connsiteY3" fmla="*/ 0 h 667646"/>
                <a:gd name="connsiteX4" fmla="*/ 3021231 w 3021231"/>
                <a:gd name="connsiteY4" fmla="*/ 0 h 667646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237812 w 3021231"/>
                <a:gd name="connsiteY3" fmla="*/ 192619 h 667646"/>
                <a:gd name="connsiteX4" fmla="*/ 3021231 w 3021231"/>
                <a:gd name="connsiteY4" fmla="*/ 0 h 667646"/>
                <a:gd name="connsiteX0" fmla="*/ 3009900 w 3009900"/>
                <a:gd name="connsiteY0" fmla="*/ 0 h 486358"/>
                <a:gd name="connsiteX1" fmla="*/ 3009900 w 3009900"/>
                <a:gd name="connsiteY1" fmla="*/ 486358 h 486358"/>
                <a:gd name="connsiteX2" fmla="*/ 0 w 3009900"/>
                <a:gd name="connsiteY2" fmla="*/ 463498 h 486358"/>
                <a:gd name="connsiteX3" fmla="*/ 237812 w 3009900"/>
                <a:gd name="connsiteY3" fmla="*/ 11331 h 486358"/>
                <a:gd name="connsiteX4" fmla="*/ 3009900 w 3009900"/>
                <a:gd name="connsiteY4" fmla="*/ 0 h 486358"/>
                <a:gd name="connsiteX0" fmla="*/ 3021230 w 3021230"/>
                <a:gd name="connsiteY0" fmla="*/ 0 h 475027"/>
                <a:gd name="connsiteX1" fmla="*/ 3009900 w 3021230"/>
                <a:gd name="connsiteY1" fmla="*/ 475027 h 475027"/>
                <a:gd name="connsiteX2" fmla="*/ 0 w 3021230"/>
                <a:gd name="connsiteY2" fmla="*/ 452167 h 475027"/>
                <a:gd name="connsiteX3" fmla="*/ 237812 w 3021230"/>
                <a:gd name="connsiteY3" fmla="*/ 0 h 475027"/>
                <a:gd name="connsiteX4" fmla="*/ 3021230 w 3021230"/>
                <a:gd name="connsiteY4" fmla="*/ 0 h 475027"/>
                <a:gd name="connsiteX0" fmla="*/ 3007245 w 3007245"/>
                <a:gd name="connsiteY0" fmla="*/ 0 h 480138"/>
                <a:gd name="connsiteX1" fmla="*/ 2995915 w 3007245"/>
                <a:gd name="connsiteY1" fmla="*/ 475027 h 480138"/>
                <a:gd name="connsiteX2" fmla="*/ 0 w 3007245"/>
                <a:gd name="connsiteY2" fmla="*/ 480138 h 480138"/>
                <a:gd name="connsiteX3" fmla="*/ 223827 w 3007245"/>
                <a:gd name="connsiteY3" fmla="*/ 0 h 480138"/>
                <a:gd name="connsiteX4" fmla="*/ 3007245 w 3007245"/>
                <a:gd name="connsiteY4" fmla="*/ 0 h 480138"/>
                <a:gd name="connsiteX0" fmla="*/ 3007245 w 3007681"/>
                <a:gd name="connsiteY0" fmla="*/ 0 h 480910"/>
                <a:gd name="connsiteX1" fmla="*/ 3007681 w 3007681"/>
                <a:gd name="connsiteY1" fmla="*/ 480910 h 480910"/>
                <a:gd name="connsiteX2" fmla="*/ 0 w 3007681"/>
                <a:gd name="connsiteY2" fmla="*/ 480138 h 480910"/>
                <a:gd name="connsiteX3" fmla="*/ 223827 w 3007681"/>
                <a:gd name="connsiteY3" fmla="*/ 0 h 480910"/>
                <a:gd name="connsiteX4" fmla="*/ 3007245 w 3007681"/>
                <a:gd name="connsiteY4" fmla="*/ 0 h 48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681" h="480910">
                  <a:moveTo>
                    <a:pt x="3007245" y="0"/>
                  </a:moveTo>
                  <a:cubicBezTo>
                    <a:pt x="3007390" y="160303"/>
                    <a:pt x="3007536" y="320607"/>
                    <a:pt x="3007681" y="480910"/>
                  </a:cubicBezTo>
                  <a:lnTo>
                    <a:pt x="0" y="480138"/>
                  </a:lnTo>
                  <a:lnTo>
                    <a:pt x="223827" y="0"/>
                  </a:lnTo>
                  <a:lnTo>
                    <a:pt x="3007245" y="0"/>
                  </a:lnTo>
                  <a:close/>
                </a:path>
              </a:pathLst>
            </a:custGeom>
            <a:solidFill>
              <a:srgbClr val="F7A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6" name="TextBox 82">
            <a:extLst>
              <a:ext uri="{FF2B5EF4-FFF2-40B4-BE49-F238E27FC236}">
                <a16:creationId xmlns:a16="http://schemas.microsoft.com/office/drawing/2014/main" id="{74415278-29AF-63E8-A26F-0622D73C057E}"/>
              </a:ext>
            </a:extLst>
          </p:cNvPr>
          <p:cNvSpPr txBox="1"/>
          <p:nvPr/>
        </p:nvSpPr>
        <p:spPr>
          <a:xfrm>
            <a:off x="2323294" y="406604"/>
            <a:ext cx="70286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altLang="ko-KR" sz="3600" b="1" dirty="0">
                <a:latin typeface="IRANSans" panose="020B0506030804020204" pitchFamily="34" charset="-78"/>
                <a:cs typeface="IRANSans" panose="020B0506030804020204" pitchFamily="34" charset="-78"/>
              </a:rPr>
              <a:t>نشانه ها و علائم آبله میمونی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6CDE6-3AD0-BC6A-7DFC-05B04199E4F2}"/>
              </a:ext>
            </a:extLst>
          </p:cNvPr>
          <p:cNvSpPr txBox="1"/>
          <p:nvPr/>
        </p:nvSpPr>
        <p:spPr>
          <a:xfrm>
            <a:off x="5719628" y="2688726"/>
            <a:ext cx="5337319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علائم معمولاً در عرض 6 تا 13 روز ظاهر </a:t>
            </a:r>
            <a:r>
              <a:rPr lang="fa-IR" sz="20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می‌شوند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، حتی این دوره </a:t>
            </a:r>
            <a:r>
              <a:rPr lang="fa-IR" sz="20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می‌تواند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 از ۵ تا ۲۱ روز نیز ادامه داشته باشد. طبق گفته سازمان بهداشت جهانی، ممکن است دو تا چهار هفته طول بکشند، و موارد شدید، بیشتر در میان کودکان رخ می دهد.</a:t>
            </a:r>
            <a:endParaRPr lang="en-US" sz="2000" dirty="0"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B7B82-317A-62CB-AE05-45677683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504"/>
            <a:ext cx="5337319" cy="53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3674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2">
            <a:extLst>
              <a:ext uri="{FF2B5EF4-FFF2-40B4-BE49-F238E27FC236}">
                <a16:creationId xmlns:a16="http://schemas.microsoft.com/office/drawing/2014/main" id="{E17D878B-01A1-5115-B8BC-94C16CCCD040}"/>
              </a:ext>
            </a:extLst>
          </p:cNvPr>
          <p:cNvSpPr txBox="1"/>
          <p:nvPr/>
        </p:nvSpPr>
        <p:spPr>
          <a:xfrm>
            <a:off x="6602712" y="785065"/>
            <a:ext cx="5271482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ko-KR" sz="3200" b="1" dirty="0">
                <a:solidFill>
                  <a:schemeClr val="accent6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تفاوت آبله میمون با سایر </a:t>
            </a:r>
            <a:r>
              <a:rPr lang="fa-IR" altLang="ko-KR" sz="3200" b="1" dirty="0" err="1">
                <a:solidFill>
                  <a:schemeClr val="accent6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بیماری‌های</a:t>
            </a:r>
            <a:r>
              <a:rPr lang="fa-IR" altLang="ko-KR" sz="3200" b="1" dirty="0">
                <a:solidFill>
                  <a:schemeClr val="accent6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 مشابه</a:t>
            </a:r>
            <a:endParaRPr lang="ko-KR" altLang="en-US" sz="3200" b="1" dirty="0">
              <a:solidFill>
                <a:schemeClr val="accent6"/>
              </a:solidFill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325E3-2377-E5D5-D858-78A5B57F32CA}"/>
              </a:ext>
            </a:extLst>
          </p:cNvPr>
          <p:cNvSpPr txBox="1"/>
          <p:nvPr/>
        </p:nvSpPr>
        <p:spPr>
          <a:xfrm>
            <a:off x="6602712" y="2656777"/>
            <a:ext cx="5056320" cy="282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b="1" dirty="0">
                <a:solidFill>
                  <a:srgbClr val="007934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تفاوت آبله میمون با آبله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تفاوت آبله میمون با آبله این است که؛ در آبله میمون تورم غدد لنفاوی دیده </a:t>
            </a:r>
            <a:r>
              <a:rPr lang="fa-IR" sz="2000" dirty="0" err="1">
                <a:latin typeface="IRANSans" panose="020B0506030804020204" pitchFamily="34" charset="-78"/>
                <a:cs typeface="IRANSans" panose="020B0506030804020204" pitchFamily="34" charset="-78"/>
              </a:rPr>
              <a:t>می‌شود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</a:p>
          <a:p>
            <a:pPr algn="justLow" rtl="1">
              <a:lnSpc>
                <a:spcPct val="150000"/>
              </a:lnSpc>
            </a:pPr>
            <a:r>
              <a:rPr lang="fa-IR" sz="2000" b="1" dirty="0">
                <a:solidFill>
                  <a:srgbClr val="007934"/>
                </a:solidFill>
                <a:latin typeface="IRANSans" panose="020B0506030804020204" pitchFamily="34" charset="-78"/>
                <a:cs typeface="IRANSans" panose="020B0506030804020204" pitchFamily="34" charset="-78"/>
              </a:rPr>
              <a:t>تفاوت آبله میمون با آبله مرغان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در آبله میمون علائمی نظیر: آبریزش بینی و سرفه دیده </a:t>
            </a:r>
            <a:r>
              <a:rPr lang="fa-IR" sz="2000" dirty="0" err="1">
                <a:latin typeface="IRANSans" panose="020B0506030804020204" pitchFamily="34" charset="-78"/>
                <a:cs typeface="IRANSans" panose="020B0506030804020204" pitchFamily="34" charset="-78"/>
              </a:rPr>
              <a:t>نمی‌شود</a:t>
            </a:r>
            <a:r>
              <a:rPr lang="fa-IR" sz="2000" dirty="0">
                <a:latin typeface="IRANSans" panose="020B0506030804020204" pitchFamily="34" charset="-78"/>
                <a:cs typeface="IRANSans" panose="020B0506030804020204" pitchFamily="34" charset="-78"/>
              </a:rPr>
              <a:t>.</a:t>
            </a:r>
            <a:endParaRPr lang="en-US" sz="2000" dirty="0">
              <a:latin typeface="IRANSans" panose="020B0506030804020204" pitchFamily="34" charset="-78"/>
              <a:cs typeface="IRANSans" panose="020B0506030804020204" pitchFamily="34" charset="-7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728E5F-3D6E-3EBC-9A43-E5B2AAE97D82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4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780570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Contents Slide Master">
  <a:themeElements>
    <a:clrScheme name="ALLPPT-2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2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5575</TotalTime>
  <Words>1288</Words>
  <Application>Microsoft Office PowerPoint</Application>
  <PresentationFormat>Widescreen</PresentationFormat>
  <Paragraphs>98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Kanit Light</vt:lpstr>
      <vt:lpstr>IRANSans</vt:lpstr>
      <vt:lpstr>Arial</vt:lpstr>
      <vt:lpstr>Calibri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slidesppt.net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olimpiadas tokio 2021</dc:title>
  <dc:creator>Grym</dc:creator>
  <cp:lastModifiedBy>RAVABET.INTERNET</cp:lastModifiedBy>
  <cp:revision>179</cp:revision>
  <dcterms:created xsi:type="dcterms:W3CDTF">2020-01-20T05:08:25Z</dcterms:created>
  <dcterms:modified xsi:type="dcterms:W3CDTF">2024-08-26T08:45:53Z</dcterms:modified>
  <cp:category>slidesppt.net</cp:category>
</cp:coreProperties>
</file>